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 saveSubsetFonts="1" autoCompressPictures="0">
  <p:sldMasterIdLst>
    <p:sldMasterId id="2147483683" r:id="rId1"/>
  </p:sldMasterIdLst>
  <p:notesMasterIdLst>
    <p:notesMasterId r:id="rId8"/>
  </p:notesMasterIdLst>
  <p:sldIdLst>
    <p:sldId id="628" r:id="rId2"/>
    <p:sldId id="692" r:id="rId3"/>
    <p:sldId id="693" r:id="rId4"/>
    <p:sldId id="694" r:id="rId5"/>
    <p:sldId id="695" r:id="rId6"/>
    <p:sldId id="457" r:id="rId7"/>
  </p:sldIdLst>
  <p:sldSz cx="12192000" cy="6858000"/>
  <p:notesSz cx="6797675" cy="9926638"/>
  <p:embeddedFontLst>
    <p:embeddedFont>
      <p:font typeface="helvetica" panose="020B0604020202020204" pitchFamily="34" charset="0"/>
      <p:regular r:id="rId9"/>
      <p:bold r:id="rId10"/>
      <p:italic r:id="rId11"/>
      <p:boldItalic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맑은 고딕" panose="020B0503020000020004" pitchFamily="50" charset="-127"/>
      <p:regular r:id="rId17"/>
      <p:bold r:id="rId18"/>
    </p:embeddedFont>
    <p:embeddedFont>
      <p:font typeface="나눔스퀘어" panose="020B0600000101010101" pitchFamily="50" charset="-127"/>
      <p:regular r:id="rId19"/>
    </p:embeddedFont>
    <p:embeddedFont>
      <p:font typeface="Tahoma" panose="020B0604030504040204" pitchFamily="34" charset="0"/>
      <p:regular r:id="rId20"/>
      <p:bold r:id="rId21"/>
    </p:embeddedFont>
    <p:embeddedFont>
      <p:font typeface="나눔스퀘어 Bold" panose="020B0600000101010101" pitchFamily="50" charset="-127"/>
      <p:bold r:id="rId22"/>
    </p:embeddedFont>
    <p:embeddedFont>
      <p:font typeface="Segoe UI" panose="020B0502040204020203" pitchFamily="34" charset="0"/>
      <p:regular r:id="rId23"/>
      <p:bold r:id="rId24"/>
      <p:italic r:id="rId25"/>
      <p:boldItalic r:id="rId26"/>
    </p:embeddedFont>
    <p:embeddedFont>
      <p:font typeface="나눔스퀘어 ExtraBold" panose="020B0600000101010101" pitchFamily="50" charset="-127"/>
      <p:bold r:id="rId27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표지" id="{FFA6F903-2939-490E-827B-519559BBF9D9}">
          <p14:sldIdLst>
            <p14:sldId id="628"/>
          </p14:sldIdLst>
        </p14:section>
        <p14:section name="본문" id="{3F99D6C3-4A1F-4638-B62D-68DF0FE920A4}">
          <p14:sldIdLst>
            <p14:sldId id="692"/>
            <p14:sldId id="693"/>
            <p14:sldId id="694"/>
            <p14:sldId id="695"/>
            <p14:sldId id="4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0B33"/>
    <a:srgbClr val="5135FF"/>
    <a:srgbClr val="9F9DAD"/>
    <a:srgbClr val="1F2533"/>
    <a:srgbClr val="364FC7"/>
    <a:srgbClr val="A5A7AD"/>
    <a:srgbClr val="B0B8C8"/>
    <a:srgbClr val="627391"/>
    <a:srgbClr val="F3F4F6"/>
    <a:srgbClr val="787C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55" autoAdjust="0"/>
    <p:restoredTop sz="97432" autoAdjust="0"/>
  </p:normalViewPr>
  <p:slideViewPr>
    <p:cSldViewPr snapToGrid="0" showGuides="1">
      <p:cViewPr varScale="1">
        <p:scale>
          <a:sx n="82" d="100"/>
          <a:sy n="82" d="100"/>
        </p:scale>
        <p:origin x="96" y="18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120" d="100"/>
          <a:sy n="120" d="100"/>
        </p:scale>
        <p:origin x="4980" y="76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font" Target="fonts/font18.fntdata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font" Target="fonts/font17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font" Target="fonts/font16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28" Type="http://schemas.openxmlformats.org/officeDocument/2006/relationships/presProps" Target="presProp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openxmlformats.org/officeDocument/2006/relationships/font" Target="fonts/font19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64683-A37A-4A50-9F84-2AAD8D67C743}" type="datetimeFigureOut">
              <a:rPr lang="ko-KR" altLang="en-US" smtClean="0"/>
              <a:t>2025-05-14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A85C2-0AC7-49B6-89C4-46BDD32E8E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4485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CA4F8-C390-412F-9DF6-F2E95A13F24E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3136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CEBDC8-2377-40EB-AB22-3319FED627B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525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본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2815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본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>
            <a:spLocks noChangeArrowheads="1"/>
          </p:cNvSpPr>
          <p:nvPr userDrawn="1"/>
        </p:nvSpPr>
        <p:spPr bwMode="auto">
          <a:xfrm>
            <a:off x="5697449" y="6470231"/>
            <a:ext cx="782587" cy="276999"/>
          </a:xfrm>
          <a:prstGeom prst="rect">
            <a:avLst/>
          </a:prstGeom>
          <a:extLst/>
        </p:spPr>
        <p:txBody>
          <a:bodyPr wrap="none" anchor="ctr">
            <a:spAutoFit/>
          </a:bodyPr>
          <a:lstStyle/>
          <a:p>
            <a:pPr algn="ctr" defTabSz="1217054"/>
            <a:fld id="{D937E0E5-A56D-4372-A39D-FA63A08071CF}" type="slidenum">
              <a:rPr lang="en-US" altLang="ko-KR" sz="1200" b="0" i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F7F7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나눔스퀘어 Bold" panose="020B0502040204020203" pitchFamily="34" charset="0"/>
              </a:rPr>
              <a:pPr algn="ctr" defTabSz="1217054"/>
              <a:t>‹#›</a:t>
            </a:fld>
            <a:r>
              <a:rPr lang="en-US" altLang="ko-KR" sz="1200" b="0" i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F7F7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나눔스퀘어 Bold" panose="020B0502040204020203" pitchFamily="34" charset="0"/>
              </a:rPr>
              <a:t>/ 4</a:t>
            </a:r>
            <a:endParaRPr lang="en-US" altLang="ko-KR" sz="1050" b="0" i="0" dirty="0" smtClean="0">
              <a:ln>
                <a:solidFill>
                  <a:schemeClr val="bg1">
                    <a:alpha val="0"/>
                  </a:schemeClr>
                </a:solidFill>
              </a:ln>
              <a:solidFill>
                <a:srgbClr val="7F7F7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  <a:cs typeface="나눔스퀘어 Bold" panose="020B0502040204020203" pitchFamily="34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7651849" y="6547175"/>
            <a:ext cx="4022571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r" eaLnBrk="0" hangingPunct="0"/>
            <a:r>
              <a:rPr lang="en-US" altLang="ko-KR" sz="800" b="0" spc="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나눔스퀘어 Bold" panose="020B0502040204020203" pitchFamily="34" charset="0"/>
              </a:rPr>
              <a:t>Copyright 2023. Samsung SDS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09880081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bg>
      <p:bgPr>
        <a:solidFill>
          <a:srgbClr val="0D12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>
            <a:spLocks noChangeArrowheads="1"/>
          </p:cNvSpPr>
          <p:nvPr userDrawn="1"/>
        </p:nvSpPr>
        <p:spPr bwMode="auto">
          <a:xfrm>
            <a:off x="5448179" y="6470231"/>
            <a:ext cx="1281121" cy="276999"/>
          </a:xfrm>
          <a:prstGeom prst="rect">
            <a:avLst/>
          </a:prstGeom>
          <a:extLst/>
        </p:spPr>
        <p:txBody>
          <a:bodyPr wrap="none" anchor="ctr">
            <a:spAutoFit/>
          </a:bodyPr>
          <a:lstStyle/>
          <a:p>
            <a:pPr algn="ctr" defTabSz="1217054"/>
            <a:fld id="{D937E0E5-A56D-4372-A39D-FA63A08071CF}" type="slidenum">
              <a:rPr lang="en-US" altLang="ko-KR" sz="1200" b="0" i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F7F7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나눔스퀘어 Bold" panose="020B0502040204020203" pitchFamily="34" charset="0"/>
              </a:rPr>
              <a:pPr algn="ctr" defTabSz="1217054"/>
              <a:t>‹#›</a:t>
            </a:fld>
            <a:r>
              <a:rPr lang="en-US" altLang="ko-KR" sz="1200" b="0" i="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F7F7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나눔스퀘어 Bold" panose="020B0502040204020203" pitchFamily="34" charset="0"/>
              </a:rPr>
              <a:t>/</a:t>
            </a:r>
            <a:r>
              <a:rPr lang="en-US" altLang="ko-KR" sz="1000" b="0" i="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F7F7F"/>
                </a:solidFill>
                <a:latin typeface="나눔스퀘어 Bold" panose="020B0600000101010101" pitchFamily="50" charset="-127"/>
                <a:ea typeface="맑은 고딕" panose="020B0503020000020004" pitchFamily="50" charset="-127"/>
                <a:cs typeface="나눔스퀘어 Bold" panose="020B0502040204020203" pitchFamily="34" charset="0"/>
              </a:rPr>
              <a:t>Total Page</a:t>
            </a:r>
            <a:endParaRPr lang="en-US" altLang="ko-KR" sz="1000" b="0" i="0" dirty="0" smtClean="0">
              <a:ln>
                <a:solidFill>
                  <a:schemeClr val="bg1">
                    <a:alpha val="0"/>
                  </a:schemeClr>
                </a:solidFill>
              </a:ln>
              <a:solidFill>
                <a:srgbClr val="7F7F7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  <a:cs typeface="나눔스퀘어 Bold" panose="020B0502040204020203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 userDrawn="1"/>
        </p:nvSpPr>
        <p:spPr bwMode="auto">
          <a:xfrm>
            <a:off x="7651849" y="6547175"/>
            <a:ext cx="4022571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marL="0" algn="r" defTabSz="914400" rtl="0" eaLnBrk="0" latinLnBrk="1" hangingPunct="0"/>
            <a:r>
              <a:rPr lang="en-US" altLang="ko-KR" sz="800" b="0" kern="1200" spc="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F7F7F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나눔스퀘어 Bold" panose="020B0502040204020203" pitchFamily="34" charset="0"/>
              </a:rPr>
              <a:t>Copyright 2023. Samsung SDS Co., Ltd. All rights reserved.</a:t>
            </a: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515938" y="6515989"/>
            <a:ext cx="2629172" cy="185482"/>
            <a:chOff x="451620" y="6539168"/>
            <a:chExt cx="2629172" cy="185482"/>
          </a:xfrm>
        </p:grpSpPr>
        <p:sp>
          <p:nvSpPr>
            <p:cNvPr id="9" name="TextBox 8"/>
            <p:cNvSpPr txBox="1"/>
            <p:nvPr userDrawn="1"/>
          </p:nvSpPr>
          <p:spPr>
            <a:xfrm>
              <a:off x="1318395" y="6539168"/>
              <a:ext cx="1762397" cy="185482"/>
            </a:xfrm>
            <a:prstGeom prst="rect">
              <a:avLst/>
            </a:prstGeom>
            <a:noFill/>
            <a:ln w="6350" cap="sq">
              <a:solidFill>
                <a:srgbClr val="FF0000"/>
              </a:solidFill>
              <a:miter lim="800000"/>
            </a:ln>
          </p:spPr>
          <p:txBody>
            <a:bodyPr wrap="none" lIns="36000" tIns="0" rIns="0" bIns="0" rtlCol="0" anchor="ctr" anchorCtr="0">
              <a:noAutofit/>
            </a:bodyPr>
            <a:lstStyle/>
            <a:p>
              <a:pPr algn="l"/>
              <a:r>
                <a:rPr lang="ko-KR" altLang="en-US" sz="800" dirty="0" err="1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7F7F7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  <a:cs typeface="Arial" panose="020B0604020202020204" pitchFamily="34" charset="0"/>
                </a:rPr>
                <a:t>사업명</a:t>
              </a:r>
              <a:r>
                <a:rPr lang="ko-KR" altLang="en-US" sz="8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7F7F7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  <a:cs typeface="Arial" panose="020B0604020202020204" pitchFamily="34" charset="0"/>
                </a:rPr>
                <a:t> 또는 </a:t>
              </a:r>
              <a:r>
                <a:rPr lang="ko-KR" altLang="en-US" sz="800" dirty="0" err="1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7F7F7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  <a:cs typeface="Arial" panose="020B0604020202020204" pitchFamily="34" charset="0"/>
                </a:rPr>
                <a:t>프로젝트명</a:t>
              </a:r>
              <a:r>
                <a:rPr lang="ko-KR" altLang="en-US" sz="8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7F7F7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  <a:cs typeface="Arial" panose="020B0604020202020204" pitchFamily="34" charset="0"/>
                </a:rPr>
                <a:t> 기입</a:t>
              </a:r>
              <a:endParaRPr lang="ko-KR" altLang="en-US" sz="8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F7F7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 userDrawn="1"/>
          </p:nvSpPr>
          <p:spPr>
            <a:xfrm>
              <a:off x="451620" y="6539168"/>
              <a:ext cx="801823" cy="185482"/>
            </a:xfrm>
            <a:prstGeom prst="rect">
              <a:avLst/>
            </a:prstGeom>
            <a:noFill/>
            <a:ln w="6350" cap="sq">
              <a:solidFill>
                <a:srgbClr val="FF0000"/>
              </a:solidFill>
              <a:miter lim="800000"/>
            </a:ln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ko-KR" altLang="en-US" sz="900" b="1" kern="1200" dirty="0" err="1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  <a:cs typeface="Arial" panose="020B0604020202020204" pitchFamily="34" charset="0"/>
                </a:rPr>
                <a:t>고객사</a:t>
              </a:r>
              <a:r>
                <a:rPr lang="ko-KR" altLang="en-US" sz="900" b="1" kern="12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  <a:cs typeface="Arial" panose="020B0604020202020204" pitchFamily="34" charset="0"/>
                </a:rPr>
                <a:t> 로고</a:t>
              </a:r>
              <a:endParaRPr lang="ko-KR" altLang="en-US" sz="900" b="1" kern="12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2200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bg>
      <p:bgPr>
        <a:solidFill>
          <a:srgbClr val="0D12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3397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백">
    <p:bg>
      <p:bgPr>
        <a:solidFill>
          <a:srgbClr val="0D12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그룹 29"/>
          <p:cNvGrpSpPr/>
          <p:nvPr userDrawn="1"/>
        </p:nvGrpSpPr>
        <p:grpSpPr>
          <a:xfrm>
            <a:off x="4773636" y="3271043"/>
            <a:ext cx="2643200" cy="315913"/>
            <a:chOff x="4773636" y="3097218"/>
            <a:chExt cx="2643200" cy="315913"/>
          </a:xfrm>
          <a:solidFill>
            <a:schemeClr val="bg1"/>
          </a:solidFill>
        </p:grpSpPr>
        <p:sp>
          <p:nvSpPr>
            <p:cNvPr id="31" name="Freeform 22"/>
            <p:cNvSpPr>
              <a:spLocks/>
            </p:cNvSpPr>
            <p:nvPr userDrawn="1"/>
          </p:nvSpPr>
          <p:spPr bwMode="auto">
            <a:xfrm>
              <a:off x="4773636" y="3097218"/>
              <a:ext cx="200026" cy="315913"/>
            </a:xfrm>
            <a:custGeom>
              <a:avLst/>
              <a:gdLst>
                <a:gd name="T0" fmla="*/ 34 w 74"/>
                <a:gd name="T1" fmla="*/ 116 h 116"/>
                <a:gd name="T2" fmla="*/ 1 w 74"/>
                <a:gd name="T3" fmla="*/ 79 h 116"/>
                <a:gd name="T4" fmla="*/ 25 w 74"/>
                <a:gd name="T5" fmla="*/ 79 h 116"/>
                <a:gd name="T6" fmla="*/ 38 w 74"/>
                <a:gd name="T7" fmla="*/ 99 h 116"/>
                <a:gd name="T8" fmla="*/ 50 w 74"/>
                <a:gd name="T9" fmla="*/ 86 h 116"/>
                <a:gd name="T10" fmla="*/ 3 w 74"/>
                <a:gd name="T11" fmla="*/ 31 h 116"/>
                <a:gd name="T12" fmla="*/ 39 w 74"/>
                <a:gd name="T13" fmla="*/ 0 h 116"/>
                <a:gd name="T14" fmla="*/ 72 w 74"/>
                <a:gd name="T15" fmla="*/ 34 h 116"/>
                <a:gd name="T16" fmla="*/ 49 w 74"/>
                <a:gd name="T17" fmla="*/ 34 h 116"/>
                <a:gd name="T18" fmla="*/ 38 w 74"/>
                <a:gd name="T19" fmla="*/ 17 h 116"/>
                <a:gd name="T20" fmla="*/ 26 w 74"/>
                <a:gd name="T21" fmla="*/ 29 h 116"/>
                <a:gd name="T22" fmla="*/ 74 w 74"/>
                <a:gd name="T23" fmla="*/ 83 h 116"/>
                <a:gd name="T24" fmla="*/ 34 w 74"/>
                <a:gd name="T2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16">
                  <a:moveTo>
                    <a:pt x="34" y="116"/>
                  </a:moveTo>
                  <a:cubicBezTo>
                    <a:pt x="5" y="116"/>
                    <a:pt x="0" y="99"/>
                    <a:pt x="1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90"/>
                    <a:pt x="25" y="99"/>
                    <a:pt x="38" y="99"/>
                  </a:cubicBezTo>
                  <a:cubicBezTo>
                    <a:pt x="46" y="99"/>
                    <a:pt x="50" y="94"/>
                    <a:pt x="50" y="86"/>
                  </a:cubicBezTo>
                  <a:cubicBezTo>
                    <a:pt x="50" y="66"/>
                    <a:pt x="3" y="65"/>
                    <a:pt x="3" y="31"/>
                  </a:cubicBezTo>
                  <a:cubicBezTo>
                    <a:pt x="3" y="14"/>
                    <a:pt x="11" y="0"/>
                    <a:pt x="39" y="0"/>
                  </a:cubicBezTo>
                  <a:cubicBezTo>
                    <a:pt x="62" y="0"/>
                    <a:pt x="74" y="10"/>
                    <a:pt x="72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25"/>
                    <a:pt x="48" y="17"/>
                    <a:pt x="38" y="17"/>
                  </a:cubicBezTo>
                  <a:cubicBezTo>
                    <a:pt x="31" y="17"/>
                    <a:pt x="26" y="21"/>
                    <a:pt x="26" y="29"/>
                  </a:cubicBezTo>
                  <a:cubicBezTo>
                    <a:pt x="26" y="50"/>
                    <a:pt x="74" y="48"/>
                    <a:pt x="74" y="83"/>
                  </a:cubicBezTo>
                  <a:cubicBezTo>
                    <a:pt x="74" y="112"/>
                    <a:pt x="52" y="116"/>
                    <a:pt x="34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2" name="Freeform 23"/>
            <p:cNvSpPr>
              <a:spLocks noEditPoints="1"/>
            </p:cNvSpPr>
            <p:nvPr userDrawn="1"/>
          </p:nvSpPr>
          <p:spPr bwMode="auto">
            <a:xfrm>
              <a:off x="4992712" y="3097218"/>
              <a:ext cx="250826" cy="304800"/>
            </a:xfrm>
            <a:custGeom>
              <a:avLst/>
              <a:gdLst>
                <a:gd name="T0" fmla="*/ 0 w 158"/>
                <a:gd name="T1" fmla="*/ 192 h 192"/>
                <a:gd name="T2" fmla="*/ 53 w 158"/>
                <a:gd name="T3" fmla="*/ 0 h 192"/>
                <a:gd name="T4" fmla="*/ 107 w 158"/>
                <a:gd name="T5" fmla="*/ 0 h 192"/>
                <a:gd name="T6" fmla="*/ 158 w 158"/>
                <a:gd name="T7" fmla="*/ 192 h 192"/>
                <a:gd name="T8" fmla="*/ 117 w 158"/>
                <a:gd name="T9" fmla="*/ 192 h 192"/>
                <a:gd name="T10" fmla="*/ 105 w 158"/>
                <a:gd name="T11" fmla="*/ 149 h 192"/>
                <a:gd name="T12" fmla="*/ 50 w 158"/>
                <a:gd name="T13" fmla="*/ 149 h 192"/>
                <a:gd name="T14" fmla="*/ 40 w 158"/>
                <a:gd name="T15" fmla="*/ 192 h 192"/>
                <a:gd name="T16" fmla="*/ 0 w 158"/>
                <a:gd name="T17" fmla="*/ 192 h 192"/>
                <a:gd name="T18" fmla="*/ 77 w 158"/>
                <a:gd name="T19" fmla="*/ 36 h 192"/>
                <a:gd name="T20" fmla="*/ 77 w 158"/>
                <a:gd name="T21" fmla="*/ 36 h 192"/>
                <a:gd name="T22" fmla="*/ 59 w 158"/>
                <a:gd name="T23" fmla="*/ 120 h 192"/>
                <a:gd name="T24" fmla="*/ 96 w 158"/>
                <a:gd name="T25" fmla="*/ 120 h 192"/>
                <a:gd name="T26" fmla="*/ 77 w 158"/>
                <a:gd name="T27" fmla="*/ 3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192">
                  <a:moveTo>
                    <a:pt x="0" y="192"/>
                  </a:moveTo>
                  <a:lnTo>
                    <a:pt x="53" y="0"/>
                  </a:lnTo>
                  <a:lnTo>
                    <a:pt x="107" y="0"/>
                  </a:lnTo>
                  <a:lnTo>
                    <a:pt x="158" y="192"/>
                  </a:lnTo>
                  <a:lnTo>
                    <a:pt x="117" y="192"/>
                  </a:lnTo>
                  <a:lnTo>
                    <a:pt x="105" y="149"/>
                  </a:lnTo>
                  <a:lnTo>
                    <a:pt x="50" y="149"/>
                  </a:lnTo>
                  <a:lnTo>
                    <a:pt x="40" y="192"/>
                  </a:lnTo>
                  <a:lnTo>
                    <a:pt x="0" y="192"/>
                  </a:lnTo>
                  <a:close/>
                  <a:moveTo>
                    <a:pt x="77" y="36"/>
                  </a:moveTo>
                  <a:lnTo>
                    <a:pt x="77" y="36"/>
                  </a:lnTo>
                  <a:lnTo>
                    <a:pt x="59" y="120"/>
                  </a:lnTo>
                  <a:lnTo>
                    <a:pt x="96" y="120"/>
                  </a:lnTo>
                  <a:lnTo>
                    <a:pt x="77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3" name="Freeform 24"/>
            <p:cNvSpPr>
              <a:spLocks/>
            </p:cNvSpPr>
            <p:nvPr userDrawn="1"/>
          </p:nvSpPr>
          <p:spPr bwMode="auto">
            <a:xfrm>
              <a:off x="5270526" y="3097218"/>
              <a:ext cx="301626" cy="304800"/>
            </a:xfrm>
            <a:custGeom>
              <a:avLst/>
              <a:gdLst>
                <a:gd name="T0" fmla="*/ 0 w 190"/>
                <a:gd name="T1" fmla="*/ 192 h 192"/>
                <a:gd name="T2" fmla="*/ 0 w 190"/>
                <a:gd name="T3" fmla="*/ 0 h 192"/>
                <a:gd name="T4" fmla="*/ 65 w 190"/>
                <a:gd name="T5" fmla="*/ 0 h 192"/>
                <a:gd name="T6" fmla="*/ 94 w 190"/>
                <a:gd name="T7" fmla="*/ 130 h 192"/>
                <a:gd name="T8" fmla="*/ 96 w 190"/>
                <a:gd name="T9" fmla="*/ 130 h 192"/>
                <a:gd name="T10" fmla="*/ 127 w 190"/>
                <a:gd name="T11" fmla="*/ 0 h 192"/>
                <a:gd name="T12" fmla="*/ 190 w 190"/>
                <a:gd name="T13" fmla="*/ 0 h 192"/>
                <a:gd name="T14" fmla="*/ 190 w 190"/>
                <a:gd name="T15" fmla="*/ 192 h 192"/>
                <a:gd name="T16" fmla="*/ 151 w 190"/>
                <a:gd name="T17" fmla="*/ 192 h 192"/>
                <a:gd name="T18" fmla="*/ 151 w 190"/>
                <a:gd name="T19" fmla="*/ 44 h 192"/>
                <a:gd name="T20" fmla="*/ 151 w 190"/>
                <a:gd name="T21" fmla="*/ 44 h 192"/>
                <a:gd name="T22" fmla="*/ 113 w 190"/>
                <a:gd name="T23" fmla="*/ 192 h 192"/>
                <a:gd name="T24" fmla="*/ 75 w 190"/>
                <a:gd name="T25" fmla="*/ 192 h 192"/>
                <a:gd name="T26" fmla="*/ 39 w 190"/>
                <a:gd name="T27" fmla="*/ 44 h 192"/>
                <a:gd name="T28" fmla="*/ 39 w 190"/>
                <a:gd name="T29" fmla="*/ 44 h 192"/>
                <a:gd name="T30" fmla="*/ 39 w 190"/>
                <a:gd name="T31" fmla="*/ 192 h 192"/>
                <a:gd name="T32" fmla="*/ 0 w 190"/>
                <a:gd name="T3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0" h="192">
                  <a:moveTo>
                    <a:pt x="0" y="192"/>
                  </a:moveTo>
                  <a:lnTo>
                    <a:pt x="0" y="0"/>
                  </a:lnTo>
                  <a:lnTo>
                    <a:pt x="65" y="0"/>
                  </a:lnTo>
                  <a:lnTo>
                    <a:pt x="94" y="130"/>
                  </a:lnTo>
                  <a:lnTo>
                    <a:pt x="96" y="130"/>
                  </a:lnTo>
                  <a:lnTo>
                    <a:pt x="127" y="0"/>
                  </a:lnTo>
                  <a:lnTo>
                    <a:pt x="190" y="0"/>
                  </a:lnTo>
                  <a:lnTo>
                    <a:pt x="190" y="192"/>
                  </a:lnTo>
                  <a:lnTo>
                    <a:pt x="151" y="192"/>
                  </a:lnTo>
                  <a:lnTo>
                    <a:pt x="151" y="44"/>
                  </a:lnTo>
                  <a:lnTo>
                    <a:pt x="151" y="44"/>
                  </a:lnTo>
                  <a:lnTo>
                    <a:pt x="113" y="192"/>
                  </a:lnTo>
                  <a:lnTo>
                    <a:pt x="75" y="192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192"/>
                  </a:lnTo>
                  <a:lnTo>
                    <a:pt x="0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4" name="Freeform 25"/>
            <p:cNvSpPr>
              <a:spLocks/>
            </p:cNvSpPr>
            <p:nvPr userDrawn="1"/>
          </p:nvSpPr>
          <p:spPr bwMode="auto">
            <a:xfrm>
              <a:off x="5610252" y="3097218"/>
              <a:ext cx="201613" cy="315913"/>
            </a:xfrm>
            <a:custGeom>
              <a:avLst/>
              <a:gdLst>
                <a:gd name="T0" fmla="*/ 35 w 74"/>
                <a:gd name="T1" fmla="*/ 116 h 116"/>
                <a:gd name="T2" fmla="*/ 1 w 74"/>
                <a:gd name="T3" fmla="*/ 79 h 116"/>
                <a:gd name="T4" fmla="*/ 25 w 74"/>
                <a:gd name="T5" fmla="*/ 79 h 116"/>
                <a:gd name="T6" fmla="*/ 38 w 74"/>
                <a:gd name="T7" fmla="*/ 99 h 116"/>
                <a:gd name="T8" fmla="*/ 50 w 74"/>
                <a:gd name="T9" fmla="*/ 86 h 116"/>
                <a:gd name="T10" fmla="*/ 3 w 74"/>
                <a:gd name="T11" fmla="*/ 31 h 116"/>
                <a:gd name="T12" fmla="*/ 40 w 74"/>
                <a:gd name="T13" fmla="*/ 0 h 116"/>
                <a:gd name="T14" fmla="*/ 72 w 74"/>
                <a:gd name="T15" fmla="*/ 34 h 116"/>
                <a:gd name="T16" fmla="*/ 49 w 74"/>
                <a:gd name="T17" fmla="*/ 34 h 116"/>
                <a:gd name="T18" fmla="*/ 39 w 74"/>
                <a:gd name="T19" fmla="*/ 17 h 116"/>
                <a:gd name="T20" fmla="*/ 26 w 74"/>
                <a:gd name="T21" fmla="*/ 29 h 116"/>
                <a:gd name="T22" fmla="*/ 74 w 74"/>
                <a:gd name="T23" fmla="*/ 83 h 116"/>
                <a:gd name="T24" fmla="*/ 35 w 74"/>
                <a:gd name="T2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16">
                  <a:moveTo>
                    <a:pt x="35" y="116"/>
                  </a:moveTo>
                  <a:cubicBezTo>
                    <a:pt x="6" y="116"/>
                    <a:pt x="0" y="99"/>
                    <a:pt x="1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90"/>
                    <a:pt x="25" y="99"/>
                    <a:pt x="38" y="99"/>
                  </a:cubicBezTo>
                  <a:cubicBezTo>
                    <a:pt x="46" y="99"/>
                    <a:pt x="50" y="94"/>
                    <a:pt x="50" y="86"/>
                  </a:cubicBezTo>
                  <a:cubicBezTo>
                    <a:pt x="50" y="66"/>
                    <a:pt x="3" y="65"/>
                    <a:pt x="3" y="31"/>
                  </a:cubicBezTo>
                  <a:cubicBezTo>
                    <a:pt x="3" y="14"/>
                    <a:pt x="11" y="0"/>
                    <a:pt x="40" y="0"/>
                  </a:cubicBezTo>
                  <a:cubicBezTo>
                    <a:pt x="63" y="0"/>
                    <a:pt x="74" y="10"/>
                    <a:pt x="72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25"/>
                    <a:pt x="48" y="17"/>
                    <a:pt x="39" y="17"/>
                  </a:cubicBezTo>
                  <a:cubicBezTo>
                    <a:pt x="31" y="17"/>
                    <a:pt x="26" y="21"/>
                    <a:pt x="26" y="29"/>
                  </a:cubicBezTo>
                  <a:cubicBezTo>
                    <a:pt x="26" y="50"/>
                    <a:pt x="74" y="48"/>
                    <a:pt x="74" y="83"/>
                  </a:cubicBezTo>
                  <a:cubicBezTo>
                    <a:pt x="74" y="112"/>
                    <a:pt x="52" y="116"/>
                    <a:pt x="35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5" name="Freeform 26"/>
            <p:cNvSpPr>
              <a:spLocks/>
            </p:cNvSpPr>
            <p:nvPr userDrawn="1"/>
          </p:nvSpPr>
          <p:spPr bwMode="auto">
            <a:xfrm>
              <a:off x="5853141" y="3097218"/>
              <a:ext cx="206376" cy="309563"/>
            </a:xfrm>
            <a:custGeom>
              <a:avLst/>
              <a:gdLst>
                <a:gd name="T0" fmla="*/ 76 w 76"/>
                <a:gd name="T1" fmla="*/ 0 h 114"/>
                <a:gd name="T2" fmla="*/ 76 w 76"/>
                <a:gd name="T3" fmla="*/ 79 h 114"/>
                <a:gd name="T4" fmla="*/ 38 w 76"/>
                <a:gd name="T5" fmla="*/ 114 h 114"/>
                <a:gd name="T6" fmla="*/ 0 w 76"/>
                <a:gd name="T7" fmla="*/ 79 h 114"/>
                <a:gd name="T8" fmla="*/ 0 w 76"/>
                <a:gd name="T9" fmla="*/ 0 h 114"/>
                <a:gd name="T10" fmla="*/ 24 w 76"/>
                <a:gd name="T11" fmla="*/ 0 h 114"/>
                <a:gd name="T12" fmla="*/ 24 w 76"/>
                <a:gd name="T13" fmla="*/ 78 h 114"/>
                <a:gd name="T14" fmla="*/ 38 w 76"/>
                <a:gd name="T15" fmla="*/ 97 h 114"/>
                <a:gd name="T16" fmla="*/ 53 w 76"/>
                <a:gd name="T17" fmla="*/ 78 h 114"/>
                <a:gd name="T18" fmla="*/ 53 w 76"/>
                <a:gd name="T19" fmla="*/ 0 h 114"/>
                <a:gd name="T20" fmla="*/ 76 w 76"/>
                <a:gd name="T2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14">
                  <a:moveTo>
                    <a:pt x="76" y="0"/>
                  </a:moveTo>
                  <a:cubicBezTo>
                    <a:pt x="76" y="79"/>
                    <a:pt x="76" y="79"/>
                    <a:pt x="76" y="79"/>
                  </a:cubicBezTo>
                  <a:cubicBezTo>
                    <a:pt x="76" y="96"/>
                    <a:pt x="67" y="114"/>
                    <a:pt x="38" y="114"/>
                  </a:cubicBezTo>
                  <a:cubicBezTo>
                    <a:pt x="13" y="114"/>
                    <a:pt x="0" y="101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92"/>
                    <a:pt x="30" y="97"/>
                    <a:pt x="38" y="97"/>
                  </a:cubicBezTo>
                  <a:cubicBezTo>
                    <a:pt x="48" y="97"/>
                    <a:pt x="53" y="90"/>
                    <a:pt x="53" y="78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6" name="Freeform 27"/>
            <p:cNvSpPr>
              <a:spLocks/>
            </p:cNvSpPr>
            <p:nvPr userDrawn="1"/>
          </p:nvSpPr>
          <p:spPr bwMode="auto">
            <a:xfrm>
              <a:off x="6110317" y="3097218"/>
              <a:ext cx="228601" cy="304800"/>
            </a:xfrm>
            <a:custGeom>
              <a:avLst/>
              <a:gdLst>
                <a:gd name="T0" fmla="*/ 0 w 144"/>
                <a:gd name="T1" fmla="*/ 192 h 192"/>
                <a:gd name="T2" fmla="*/ 0 w 144"/>
                <a:gd name="T3" fmla="*/ 0 h 192"/>
                <a:gd name="T4" fmla="*/ 55 w 144"/>
                <a:gd name="T5" fmla="*/ 0 h 192"/>
                <a:gd name="T6" fmla="*/ 105 w 144"/>
                <a:gd name="T7" fmla="*/ 134 h 192"/>
                <a:gd name="T8" fmla="*/ 107 w 144"/>
                <a:gd name="T9" fmla="*/ 134 h 192"/>
                <a:gd name="T10" fmla="*/ 107 w 144"/>
                <a:gd name="T11" fmla="*/ 0 h 192"/>
                <a:gd name="T12" fmla="*/ 144 w 144"/>
                <a:gd name="T13" fmla="*/ 0 h 192"/>
                <a:gd name="T14" fmla="*/ 144 w 144"/>
                <a:gd name="T15" fmla="*/ 192 h 192"/>
                <a:gd name="T16" fmla="*/ 91 w 144"/>
                <a:gd name="T17" fmla="*/ 192 h 192"/>
                <a:gd name="T18" fmla="*/ 38 w 144"/>
                <a:gd name="T19" fmla="*/ 51 h 192"/>
                <a:gd name="T20" fmla="*/ 38 w 144"/>
                <a:gd name="T21" fmla="*/ 51 h 192"/>
                <a:gd name="T22" fmla="*/ 38 w 144"/>
                <a:gd name="T23" fmla="*/ 192 h 192"/>
                <a:gd name="T24" fmla="*/ 0 w 144"/>
                <a:gd name="T2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192">
                  <a:moveTo>
                    <a:pt x="0" y="192"/>
                  </a:moveTo>
                  <a:lnTo>
                    <a:pt x="0" y="0"/>
                  </a:lnTo>
                  <a:lnTo>
                    <a:pt x="55" y="0"/>
                  </a:lnTo>
                  <a:lnTo>
                    <a:pt x="105" y="134"/>
                  </a:lnTo>
                  <a:lnTo>
                    <a:pt x="107" y="134"/>
                  </a:lnTo>
                  <a:lnTo>
                    <a:pt x="107" y="0"/>
                  </a:lnTo>
                  <a:lnTo>
                    <a:pt x="144" y="0"/>
                  </a:lnTo>
                  <a:lnTo>
                    <a:pt x="144" y="192"/>
                  </a:lnTo>
                  <a:lnTo>
                    <a:pt x="91" y="192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192"/>
                  </a:lnTo>
                  <a:lnTo>
                    <a:pt x="0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7" name="Freeform 28"/>
            <p:cNvSpPr>
              <a:spLocks/>
            </p:cNvSpPr>
            <p:nvPr userDrawn="1"/>
          </p:nvSpPr>
          <p:spPr bwMode="auto">
            <a:xfrm>
              <a:off x="6384956" y="3097218"/>
              <a:ext cx="209551" cy="315913"/>
            </a:xfrm>
            <a:custGeom>
              <a:avLst/>
              <a:gdLst>
                <a:gd name="T0" fmla="*/ 53 w 77"/>
                <a:gd name="T1" fmla="*/ 36 h 116"/>
                <a:gd name="T2" fmla="*/ 39 w 77"/>
                <a:gd name="T3" fmla="*/ 17 h 116"/>
                <a:gd name="T4" fmla="*/ 24 w 77"/>
                <a:gd name="T5" fmla="*/ 58 h 116"/>
                <a:gd name="T6" fmla="*/ 41 w 77"/>
                <a:gd name="T7" fmla="*/ 99 h 116"/>
                <a:gd name="T8" fmla="*/ 53 w 77"/>
                <a:gd name="T9" fmla="*/ 97 h 116"/>
                <a:gd name="T10" fmla="*/ 53 w 77"/>
                <a:gd name="T11" fmla="*/ 72 h 116"/>
                <a:gd name="T12" fmla="*/ 40 w 77"/>
                <a:gd name="T13" fmla="*/ 72 h 116"/>
                <a:gd name="T14" fmla="*/ 40 w 77"/>
                <a:gd name="T15" fmla="*/ 55 h 116"/>
                <a:gd name="T16" fmla="*/ 76 w 77"/>
                <a:gd name="T17" fmla="*/ 55 h 116"/>
                <a:gd name="T18" fmla="*/ 76 w 77"/>
                <a:gd name="T19" fmla="*/ 112 h 116"/>
                <a:gd name="T20" fmla="*/ 44 w 77"/>
                <a:gd name="T21" fmla="*/ 116 h 116"/>
                <a:gd name="T22" fmla="*/ 0 w 77"/>
                <a:gd name="T23" fmla="*/ 57 h 116"/>
                <a:gd name="T24" fmla="*/ 40 w 77"/>
                <a:gd name="T25" fmla="*/ 0 h 116"/>
                <a:gd name="T26" fmla="*/ 76 w 77"/>
                <a:gd name="T27" fmla="*/ 36 h 116"/>
                <a:gd name="T28" fmla="*/ 53 w 77"/>
                <a:gd name="T29" fmla="*/ 3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116">
                  <a:moveTo>
                    <a:pt x="53" y="36"/>
                  </a:moveTo>
                  <a:cubicBezTo>
                    <a:pt x="53" y="26"/>
                    <a:pt x="51" y="17"/>
                    <a:pt x="39" y="17"/>
                  </a:cubicBezTo>
                  <a:cubicBezTo>
                    <a:pt x="24" y="17"/>
                    <a:pt x="24" y="36"/>
                    <a:pt x="24" y="58"/>
                  </a:cubicBezTo>
                  <a:cubicBezTo>
                    <a:pt x="24" y="93"/>
                    <a:pt x="28" y="99"/>
                    <a:pt x="41" y="99"/>
                  </a:cubicBezTo>
                  <a:cubicBezTo>
                    <a:pt x="45" y="99"/>
                    <a:pt x="49" y="99"/>
                    <a:pt x="53" y="97"/>
                  </a:cubicBezTo>
                  <a:cubicBezTo>
                    <a:pt x="53" y="72"/>
                    <a:pt x="53" y="72"/>
                    <a:pt x="53" y="72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0" y="113"/>
                    <a:pt x="54" y="116"/>
                    <a:pt x="44" y="116"/>
                  </a:cubicBezTo>
                  <a:cubicBezTo>
                    <a:pt x="5" y="116"/>
                    <a:pt x="0" y="99"/>
                    <a:pt x="0" y="57"/>
                  </a:cubicBezTo>
                  <a:cubicBezTo>
                    <a:pt x="0" y="29"/>
                    <a:pt x="2" y="0"/>
                    <a:pt x="40" y="0"/>
                  </a:cubicBezTo>
                  <a:cubicBezTo>
                    <a:pt x="63" y="0"/>
                    <a:pt x="77" y="13"/>
                    <a:pt x="76" y="36"/>
                  </a:cubicBezTo>
                  <a:lnTo>
                    <a:pt x="53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8" name="Freeform 29"/>
            <p:cNvSpPr>
              <a:spLocks/>
            </p:cNvSpPr>
            <p:nvPr userDrawn="1"/>
          </p:nvSpPr>
          <p:spPr bwMode="auto">
            <a:xfrm>
              <a:off x="6726270" y="3097218"/>
              <a:ext cx="200026" cy="315913"/>
            </a:xfrm>
            <a:custGeom>
              <a:avLst/>
              <a:gdLst>
                <a:gd name="T0" fmla="*/ 35 w 74"/>
                <a:gd name="T1" fmla="*/ 116 h 116"/>
                <a:gd name="T2" fmla="*/ 2 w 74"/>
                <a:gd name="T3" fmla="*/ 79 h 116"/>
                <a:gd name="T4" fmla="*/ 25 w 74"/>
                <a:gd name="T5" fmla="*/ 79 h 116"/>
                <a:gd name="T6" fmla="*/ 38 w 74"/>
                <a:gd name="T7" fmla="*/ 99 h 116"/>
                <a:gd name="T8" fmla="*/ 50 w 74"/>
                <a:gd name="T9" fmla="*/ 86 h 116"/>
                <a:gd name="T10" fmla="*/ 3 w 74"/>
                <a:gd name="T11" fmla="*/ 31 h 116"/>
                <a:gd name="T12" fmla="*/ 40 w 74"/>
                <a:gd name="T13" fmla="*/ 0 h 116"/>
                <a:gd name="T14" fmla="*/ 73 w 74"/>
                <a:gd name="T15" fmla="*/ 34 h 116"/>
                <a:gd name="T16" fmla="*/ 50 w 74"/>
                <a:gd name="T17" fmla="*/ 34 h 116"/>
                <a:gd name="T18" fmla="*/ 39 w 74"/>
                <a:gd name="T19" fmla="*/ 17 h 116"/>
                <a:gd name="T20" fmla="*/ 27 w 74"/>
                <a:gd name="T21" fmla="*/ 29 h 116"/>
                <a:gd name="T22" fmla="*/ 74 w 74"/>
                <a:gd name="T23" fmla="*/ 83 h 116"/>
                <a:gd name="T24" fmla="*/ 35 w 74"/>
                <a:gd name="T2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16">
                  <a:moveTo>
                    <a:pt x="35" y="116"/>
                  </a:moveTo>
                  <a:cubicBezTo>
                    <a:pt x="6" y="116"/>
                    <a:pt x="0" y="99"/>
                    <a:pt x="2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90"/>
                    <a:pt x="25" y="99"/>
                    <a:pt x="38" y="99"/>
                  </a:cubicBezTo>
                  <a:cubicBezTo>
                    <a:pt x="46" y="99"/>
                    <a:pt x="50" y="94"/>
                    <a:pt x="50" y="86"/>
                  </a:cubicBezTo>
                  <a:cubicBezTo>
                    <a:pt x="50" y="66"/>
                    <a:pt x="3" y="65"/>
                    <a:pt x="3" y="31"/>
                  </a:cubicBezTo>
                  <a:cubicBezTo>
                    <a:pt x="3" y="14"/>
                    <a:pt x="11" y="0"/>
                    <a:pt x="40" y="0"/>
                  </a:cubicBezTo>
                  <a:cubicBezTo>
                    <a:pt x="63" y="0"/>
                    <a:pt x="74" y="10"/>
                    <a:pt x="73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25"/>
                    <a:pt x="48" y="17"/>
                    <a:pt x="39" y="17"/>
                  </a:cubicBezTo>
                  <a:cubicBezTo>
                    <a:pt x="31" y="17"/>
                    <a:pt x="27" y="21"/>
                    <a:pt x="27" y="29"/>
                  </a:cubicBezTo>
                  <a:cubicBezTo>
                    <a:pt x="27" y="50"/>
                    <a:pt x="74" y="48"/>
                    <a:pt x="74" y="83"/>
                  </a:cubicBezTo>
                  <a:cubicBezTo>
                    <a:pt x="74" y="112"/>
                    <a:pt x="53" y="116"/>
                    <a:pt x="35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9" name="Freeform 30"/>
            <p:cNvSpPr>
              <a:spLocks noEditPoints="1"/>
            </p:cNvSpPr>
            <p:nvPr userDrawn="1"/>
          </p:nvSpPr>
          <p:spPr bwMode="auto">
            <a:xfrm>
              <a:off x="6970746" y="3097218"/>
              <a:ext cx="214314" cy="304800"/>
            </a:xfrm>
            <a:custGeom>
              <a:avLst/>
              <a:gdLst>
                <a:gd name="T0" fmla="*/ 0 w 79"/>
                <a:gd name="T1" fmla="*/ 0 h 112"/>
                <a:gd name="T2" fmla="*/ 39 w 79"/>
                <a:gd name="T3" fmla="*/ 0 h 112"/>
                <a:gd name="T4" fmla="*/ 76 w 79"/>
                <a:gd name="T5" fmla="*/ 55 h 112"/>
                <a:gd name="T6" fmla="*/ 39 w 79"/>
                <a:gd name="T7" fmla="*/ 112 h 112"/>
                <a:gd name="T8" fmla="*/ 0 w 79"/>
                <a:gd name="T9" fmla="*/ 112 h 112"/>
                <a:gd name="T10" fmla="*/ 0 w 79"/>
                <a:gd name="T11" fmla="*/ 0 h 112"/>
                <a:gd name="T12" fmla="*/ 24 w 79"/>
                <a:gd name="T13" fmla="*/ 95 h 112"/>
                <a:gd name="T14" fmla="*/ 35 w 79"/>
                <a:gd name="T15" fmla="*/ 95 h 112"/>
                <a:gd name="T16" fmla="*/ 52 w 79"/>
                <a:gd name="T17" fmla="*/ 56 h 112"/>
                <a:gd name="T18" fmla="*/ 36 w 79"/>
                <a:gd name="T19" fmla="*/ 17 h 112"/>
                <a:gd name="T20" fmla="*/ 24 w 79"/>
                <a:gd name="T21" fmla="*/ 17 h 112"/>
                <a:gd name="T22" fmla="*/ 24 w 79"/>
                <a:gd name="T23" fmla="*/ 9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112">
                  <a:moveTo>
                    <a:pt x="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70" y="0"/>
                    <a:pt x="76" y="20"/>
                    <a:pt x="76" y="55"/>
                  </a:cubicBezTo>
                  <a:cubicBezTo>
                    <a:pt x="76" y="73"/>
                    <a:pt x="79" y="112"/>
                    <a:pt x="39" y="112"/>
                  </a:cubicBezTo>
                  <a:cubicBezTo>
                    <a:pt x="0" y="112"/>
                    <a:pt x="0" y="112"/>
                    <a:pt x="0" y="112"/>
                  </a:cubicBezTo>
                  <a:lnTo>
                    <a:pt x="0" y="0"/>
                  </a:lnTo>
                  <a:close/>
                  <a:moveTo>
                    <a:pt x="24" y="95"/>
                  </a:moveTo>
                  <a:cubicBezTo>
                    <a:pt x="35" y="95"/>
                    <a:pt x="35" y="95"/>
                    <a:pt x="35" y="95"/>
                  </a:cubicBezTo>
                  <a:cubicBezTo>
                    <a:pt x="49" y="95"/>
                    <a:pt x="52" y="84"/>
                    <a:pt x="52" y="56"/>
                  </a:cubicBezTo>
                  <a:cubicBezTo>
                    <a:pt x="52" y="35"/>
                    <a:pt x="52" y="17"/>
                    <a:pt x="36" y="17"/>
                  </a:cubicBezTo>
                  <a:cubicBezTo>
                    <a:pt x="24" y="17"/>
                    <a:pt x="24" y="17"/>
                    <a:pt x="24" y="17"/>
                  </a:cubicBezTo>
                  <a:lnTo>
                    <a:pt x="24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 userDrawn="1"/>
          </p:nvSpPr>
          <p:spPr bwMode="auto">
            <a:xfrm>
              <a:off x="7215223" y="3097218"/>
              <a:ext cx="201613" cy="315913"/>
            </a:xfrm>
            <a:custGeom>
              <a:avLst/>
              <a:gdLst>
                <a:gd name="T0" fmla="*/ 34 w 74"/>
                <a:gd name="T1" fmla="*/ 116 h 116"/>
                <a:gd name="T2" fmla="*/ 1 w 74"/>
                <a:gd name="T3" fmla="*/ 79 h 116"/>
                <a:gd name="T4" fmla="*/ 25 w 74"/>
                <a:gd name="T5" fmla="*/ 79 h 116"/>
                <a:gd name="T6" fmla="*/ 38 w 74"/>
                <a:gd name="T7" fmla="*/ 99 h 116"/>
                <a:gd name="T8" fmla="*/ 50 w 74"/>
                <a:gd name="T9" fmla="*/ 86 h 116"/>
                <a:gd name="T10" fmla="*/ 3 w 74"/>
                <a:gd name="T11" fmla="*/ 31 h 116"/>
                <a:gd name="T12" fmla="*/ 40 w 74"/>
                <a:gd name="T13" fmla="*/ 0 h 116"/>
                <a:gd name="T14" fmla="*/ 72 w 74"/>
                <a:gd name="T15" fmla="*/ 34 h 116"/>
                <a:gd name="T16" fmla="*/ 49 w 74"/>
                <a:gd name="T17" fmla="*/ 34 h 116"/>
                <a:gd name="T18" fmla="*/ 38 w 74"/>
                <a:gd name="T19" fmla="*/ 17 h 116"/>
                <a:gd name="T20" fmla="*/ 26 w 74"/>
                <a:gd name="T21" fmla="*/ 29 h 116"/>
                <a:gd name="T22" fmla="*/ 74 w 74"/>
                <a:gd name="T23" fmla="*/ 83 h 116"/>
                <a:gd name="T24" fmla="*/ 34 w 74"/>
                <a:gd name="T2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16">
                  <a:moveTo>
                    <a:pt x="34" y="116"/>
                  </a:moveTo>
                  <a:cubicBezTo>
                    <a:pt x="5" y="116"/>
                    <a:pt x="0" y="99"/>
                    <a:pt x="1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90"/>
                    <a:pt x="25" y="99"/>
                    <a:pt x="38" y="99"/>
                  </a:cubicBezTo>
                  <a:cubicBezTo>
                    <a:pt x="46" y="99"/>
                    <a:pt x="50" y="94"/>
                    <a:pt x="50" y="86"/>
                  </a:cubicBezTo>
                  <a:cubicBezTo>
                    <a:pt x="50" y="66"/>
                    <a:pt x="3" y="65"/>
                    <a:pt x="3" y="31"/>
                  </a:cubicBezTo>
                  <a:cubicBezTo>
                    <a:pt x="3" y="14"/>
                    <a:pt x="11" y="0"/>
                    <a:pt x="40" y="0"/>
                  </a:cubicBezTo>
                  <a:cubicBezTo>
                    <a:pt x="62" y="0"/>
                    <a:pt x="74" y="10"/>
                    <a:pt x="72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25"/>
                    <a:pt x="48" y="17"/>
                    <a:pt x="38" y="17"/>
                  </a:cubicBezTo>
                  <a:cubicBezTo>
                    <a:pt x="31" y="17"/>
                    <a:pt x="26" y="21"/>
                    <a:pt x="26" y="29"/>
                  </a:cubicBezTo>
                  <a:cubicBezTo>
                    <a:pt x="26" y="50"/>
                    <a:pt x="74" y="48"/>
                    <a:pt x="74" y="83"/>
                  </a:cubicBezTo>
                  <a:cubicBezTo>
                    <a:pt x="74" y="112"/>
                    <a:pt x="52" y="116"/>
                    <a:pt x="34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0056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422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7" r:id="rId3"/>
    <p:sldLayoutId id="2147483688" r:id="rId4"/>
    <p:sldLayoutId id="214748368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377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579322" y="1484313"/>
            <a:ext cx="10957894" cy="4862302"/>
            <a:chOff x="579322" y="1484313"/>
            <a:chExt cx="10957894" cy="4862302"/>
          </a:xfrm>
        </p:grpSpPr>
        <p:grpSp>
          <p:nvGrpSpPr>
            <p:cNvPr id="19" name="그룹 18"/>
            <p:cNvGrpSpPr/>
            <p:nvPr/>
          </p:nvGrpSpPr>
          <p:grpSpPr>
            <a:xfrm>
              <a:off x="9909499" y="6153998"/>
              <a:ext cx="1627717" cy="192617"/>
              <a:chOff x="10010342" y="5935982"/>
              <a:chExt cx="1627717" cy="192617"/>
            </a:xfrm>
          </p:grpSpPr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10010342" y="5935982"/>
                <a:ext cx="124883" cy="192617"/>
              </a:xfrm>
              <a:custGeom>
                <a:avLst/>
                <a:gdLst>
                  <a:gd name="T0" fmla="*/ 34 w 74"/>
                  <a:gd name="T1" fmla="*/ 116 h 116"/>
                  <a:gd name="T2" fmla="*/ 1 w 74"/>
                  <a:gd name="T3" fmla="*/ 79 h 116"/>
                  <a:gd name="T4" fmla="*/ 25 w 74"/>
                  <a:gd name="T5" fmla="*/ 79 h 116"/>
                  <a:gd name="T6" fmla="*/ 38 w 74"/>
                  <a:gd name="T7" fmla="*/ 99 h 116"/>
                  <a:gd name="T8" fmla="*/ 50 w 74"/>
                  <a:gd name="T9" fmla="*/ 86 h 116"/>
                  <a:gd name="T10" fmla="*/ 3 w 74"/>
                  <a:gd name="T11" fmla="*/ 31 h 116"/>
                  <a:gd name="T12" fmla="*/ 39 w 74"/>
                  <a:gd name="T13" fmla="*/ 0 h 116"/>
                  <a:gd name="T14" fmla="*/ 72 w 74"/>
                  <a:gd name="T15" fmla="*/ 34 h 116"/>
                  <a:gd name="T16" fmla="*/ 49 w 74"/>
                  <a:gd name="T17" fmla="*/ 34 h 116"/>
                  <a:gd name="T18" fmla="*/ 38 w 74"/>
                  <a:gd name="T19" fmla="*/ 17 h 116"/>
                  <a:gd name="T20" fmla="*/ 26 w 74"/>
                  <a:gd name="T21" fmla="*/ 29 h 116"/>
                  <a:gd name="T22" fmla="*/ 74 w 74"/>
                  <a:gd name="T23" fmla="*/ 83 h 116"/>
                  <a:gd name="T24" fmla="*/ 34 w 74"/>
                  <a:gd name="T2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4" h="116">
                    <a:moveTo>
                      <a:pt x="34" y="116"/>
                    </a:moveTo>
                    <a:cubicBezTo>
                      <a:pt x="5" y="116"/>
                      <a:pt x="0" y="99"/>
                      <a:pt x="1" y="79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25" y="90"/>
                      <a:pt x="25" y="99"/>
                      <a:pt x="38" y="99"/>
                    </a:cubicBezTo>
                    <a:cubicBezTo>
                      <a:pt x="46" y="99"/>
                      <a:pt x="50" y="94"/>
                      <a:pt x="50" y="86"/>
                    </a:cubicBezTo>
                    <a:cubicBezTo>
                      <a:pt x="50" y="66"/>
                      <a:pt x="3" y="65"/>
                      <a:pt x="3" y="31"/>
                    </a:cubicBezTo>
                    <a:cubicBezTo>
                      <a:pt x="3" y="14"/>
                      <a:pt x="11" y="0"/>
                      <a:pt x="39" y="0"/>
                    </a:cubicBezTo>
                    <a:cubicBezTo>
                      <a:pt x="62" y="0"/>
                      <a:pt x="74" y="10"/>
                      <a:pt x="72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25"/>
                      <a:pt x="48" y="17"/>
                      <a:pt x="38" y="17"/>
                    </a:cubicBezTo>
                    <a:cubicBezTo>
                      <a:pt x="31" y="17"/>
                      <a:pt x="26" y="21"/>
                      <a:pt x="26" y="29"/>
                    </a:cubicBezTo>
                    <a:cubicBezTo>
                      <a:pt x="26" y="50"/>
                      <a:pt x="74" y="48"/>
                      <a:pt x="74" y="83"/>
                    </a:cubicBezTo>
                    <a:cubicBezTo>
                      <a:pt x="74" y="112"/>
                      <a:pt x="52" y="116"/>
                      <a:pt x="34" y="1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ko-KR" altLang="en-US" sz="240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5" name="Freeform 23"/>
              <p:cNvSpPr>
                <a:spLocks noEditPoints="1"/>
              </p:cNvSpPr>
              <p:nvPr/>
            </p:nvSpPr>
            <p:spPr bwMode="auto">
              <a:xfrm>
                <a:off x="10145809" y="5935982"/>
                <a:ext cx="154517" cy="186267"/>
              </a:xfrm>
              <a:custGeom>
                <a:avLst/>
                <a:gdLst>
                  <a:gd name="T0" fmla="*/ 0 w 73"/>
                  <a:gd name="T1" fmla="*/ 88 h 88"/>
                  <a:gd name="T2" fmla="*/ 25 w 73"/>
                  <a:gd name="T3" fmla="*/ 0 h 88"/>
                  <a:gd name="T4" fmla="*/ 49 w 73"/>
                  <a:gd name="T5" fmla="*/ 0 h 88"/>
                  <a:gd name="T6" fmla="*/ 73 w 73"/>
                  <a:gd name="T7" fmla="*/ 88 h 88"/>
                  <a:gd name="T8" fmla="*/ 54 w 73"/>
                  <a:gd name="T9" fmla="*/ 88 h 88"/>
                  <a:gd name="T10" fmla="*/ 49 w 73"/>
                  <a:gd name="T11" fmla="*/ 68 h 88"/>
                  <a:gd name="T12" fmla="*/ 23 w 73"/>
                  <a:gd name="T13" fmla="*/ 68 h 88"/>
                  <a:gd name="T14" fmla="*/ 19 w 73"/>
                  <a:gd name="T15" fmla="*/ 88 h 88"/>
                  <a:gd name="T16" fmla="*/ 0 w 73"/>
                  <a:gd name="T17" fmla="*/ 88 h 88"/>
                  <a:gd name="T18" fmla="*/ 36 w 73"/>
                  <a:gd name="T19" fmla="*/ 16 h 88"/>
                  <a:gd name="T20" fmla="*/ 36 w 73"/>
                  <a:gd name="T21" fmla="*/ 16 h 88"/>
                  <a:gd name="T22" fmla="*/ 27 w 73"/>
                  <a:gd name="T23" fmla="*/ 55 h 88"/>
                  <a:gd name="T24" fmla="*/ 45 w 73"/>
                  <a:gd name="T25" fmla="*/ 55 h 88"/>
                  <a:gd name="T26" fmla="*/ 36 w 73"/>
                  <a:gd name="T27" fmla="*/ 16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" h="88">
                    <a:moveTo>
                      <a:pt x="0" y="88"/>
                    </a:moveTo>
                    <a:lnTo>
                      <a:pt x="25" y="0"/>
                    </a:lnTo>
                    <a:lnTo>
                      <a:pt x="49" y="0"/>
                    </a:lnTo>
                    <a:lnTo>
                      <a:pt x="73" y="88"/>
                    </a:lnTo>
                    <a:lnTo>
                      <a:pt x="54" y="88"/>
                    </a:lnTo>
                    <a:lnTo>
                      <a:pt x="49" y="68"/>
                    </a:lnTo>
                    <a:lnTo>
                      <a:pt x="23" y="68"/>
                    </a:lnTo>
                    <a:lnTo>
                      <a:pt x="19" y="88"/>
                    </a:lnTo>
                    <a:lnTo>
                      <a:pt x="0" y="88"/>
                    </a:lnTo>
                    <a:close/>
                    <a:moveTo>
                      <a:pt x="36" y="16"/>
                    </a:moveTo>
                    <a:lnTo>
                      <a:pt x="36" y="16"/>
                    </a:lnTo>
                    <a:lnTo>
                      <a:pt x="27" y="55"/>
                    </a:lnTo>
                    <a:lnTo>
                      <a:pt x="45" y="55"/>
                    </a:lnTo>
                    <a:lnTo>
                      <a:pt x="36" y="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ko-KR" altLang="en-US" sz="240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10317259" y="5935982"/>
                <a:ext cx="186267" cy="186267"/>
              </a:xfrm>
              <a:custGeom>
                <a:avLst/>
                <a:gdLst>
                  <a:gd name="T0" fmla="*/ 0 w 88"/>
                  <a:gd name="T1" fmla="*/ 88 h 88"/>
                  <a:gd name="T2" fmla="*/ 0 w 88"/>
                  <a:gd name="T3" fmla="*/ 0 h 88"/>
                  <a:gd name="T4" fmla="*/ 30 w 88"/>
                  <a:gd name="T5" fmla="*/ 0 h 88"/>
                  <a:gd name="T6" fmla="*/ 44 w 88"/>
                  <a:gd name="T7" fmla="*/ 60 h 88"/>
                  <a:gd name="T8" fmla="*/ 44 w 88"/>
                  <a:gd name="T9" fmla="*/ 60 h 88"/>
                  <a:gd name="T10" fmla="*/ 59 w 88"/>
                  <a:gd name="T11" fmla="*/ 0 h 88"/>
                  <a:gd name="T12" fmla="*/ 88 w 88"/>
                  <a:gd name="T13" fmla="*/ 0 h 88"/>
                  <a:gd name="T14" fmla="*/ 88 w 88"/>
                  <a:gd name="T15" fmla="*/ 88 h 88"/>
                  <a:gd name="T16" fmla="*/ 70 w 88"/>
                  <a:gd name="T17" fmla="*/ 88 h 88"/>
                  <a:gd name="T18" fmla="*/ 70 w 88"/>
                  <a:gd name="T19" fmla="*/ 20 h 88"/>
                  <a:gd name="T20" fmla="*/ 70 w 88"/>
                  <a:gd name="T21" fmla="*/ 20 h 88"/>
                  <a:gd name="T22" fmla="*/ 52 w 88"/>
                  <a:gd name="T23" fmla="*/ 88 h 88"/>
                  <a:gd name="T24" fmla="*/ 35 w 88"/>
                  <a:gd name="T25" fmla="*/ 88 h 88"/>
                  <a:gd name="T26" fmla="*/ 18 w 88"/>
                  <a:gd name="T27" fmla="*/ 20 h 88"/>
                  <a:gd name="T28" fmla="*/ 18 w 88"/>
                  <a:gd name="T29" fmla="*/ 20 h 88"/>
                  <a:gd name="T30" fmla="*/ 18 w 88"/>
                  <a:gd name="T31" fmla="*/ 88 h 88"/>
                  <a:gd name="T32" fmla="*/ 0 w 88"/>
                  <a:gd name="T3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8" h="88">
                    <a:moveTo>
                      <a:pt x="0" y="88"/>
                    </a:moveTo>
                    <a:lnTo>
                      <a:pt x="0" y="0"/>
                    </a:lnTo>
                    <a:lnTo>
                      <a:pt x="30" y="0"/>
                    </a:lnTo>
                    <a:lnTo>
                      <a:pt x="44" y="60"/>
                    </a:lnTo>
                    <a:lnTo>
                      <a:pt x="44" y="60"/>
                    </a:lnTo>
                    <a:lnTo>
                      <a:pt x="59" y="0"/>
                    </a:lnTo>
                    <a:lnTo>
                      <a:pt x="88" y="0"/>
                    </a:lnTo>
                    <a:lnTo>
                      <a:pt x="88" y="88"/>
                    </a:lnTo>
                    <a:lnTo>
                      <a:pt x="70" y="88"/>
                    </a:lnTo>
                    <a:lnTo>
                      <a:pt x="70" y="20"/>
                    </a:lnTo>
                    <a:lnTo>
                      <a:pt x="70" y="20"/>
                    </a:lnTo>
                    <a:lnTo>
                      <a:pt x="52" y="88"/>
                    </a:lnTo>
                    <a:lnTo>
                      <a:pt x="35" y="88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8" y="88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ko-KR" altLang="en-US" sz="240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10526809" y="5935982"/>
                <a:ext cx="122767" cy="192617"/>
              </a:xfrm>
              <a:custGeom>
                <a:avLst/>
                <a:gdLst>
                  <a:gd name="T0" fmla="*/ 35 w 74"/>
                  <a:gd name="T1" fmla="*/ 116 h 116"/>
                  <a:gd name="T2" fmla="*/ 1 w 74"/>
                  <a:gd name="T3" fmla="*/ 79 h 116"/>
                  <a:gd name="T4" fmla="*/ 25 w 74"/>
                  <a:gd name="T5" fmla="*/ 79 h 116"/>
                  <a:gd name="T6" fmla="*/ 38 w 74"/>
                  <a:gd name="T7" fmla="*/ 99 h 116"/>
                  <a:gd name="T8" fmla="*/ 50 w 74"/>
                  <a:gd name="T9" fmla="*/ 86 h 116"/>
                  <a:gd name="T10" fmla="*/ 3 w 74"/>
                  <a:gd name="T11" fmla="*/ 31 h 116"/>
                  <a:gd name="T12" fmla="*/ 40 w 74"/>
                  <a:gd name="T13" fmla="*/ 0 h 116"/>
                  <a:gd name="T14" fmla="*/ 72 w 74"/>
                  <a:gd name="T15" fmla="*/ 34 h 116"/>
                  <a:gd name="T16" fmla="*/ 49 w 74"/>
                  <a:gd name="T17" fmla="*/ 34 h 116"/>
                  <a:gd name="T18" fmla="*/ 39 w 74"/>
                  <a:gd name="T19" fmla="*/ 17 h 116"/>
                  <a:gd name="T20" fmla="*/ 26 w 74"/>
                  <a:gd name="T21" fmla="*/ 29 h 116"/>
                  <a:gd name="T22" fmla="*/ 74 w 74"/>
                  <a:gd name="T23" fmla="*/ 83 h 116"/>
                  <a:gd name="T24" fmla="*/ 35 w 74"/>
                  <a:gd name="T2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4" h="116">
                    <a:moveTo>
                      <a:pt x="35" y="116"/>
                    </a:moveTo>
                    <a:cubicBezTo>
                      <a:pt x="6" y="116"/>
                      <a:pt x="0" y="99"/>
                      <a:pt x="1" y="79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25" y="90"/>
                      <a:pt x="25" y="99"/>
                      <a:pt x="38" y="99"/>
                    </a:cubicBezTo>
                    <a:cubicBezTo>
                      <a:pt x="46" y="99"/>
                      <a:pt x="50" y="94"/>
                      <a:pt x="50" y="86"/>
                    </a:cubicBezTo>
                    <a:cubicBezTo>
                      <a:pt x="50" y="66"/>
                      <a:pt x="3" y="65"/>
                      <a:pt x="3" y="31"/>
                    </a:cubicBezTo>
                    <a:cubicBezTo>
                      <a:pt x="3" y="14"/>
                      <a:pt x="11" y="0"/>
                      <a:pt x="40" y="0"/>
                    </a:cubicBezTo>
                    <a:cubicBezTo>
                      <a:pt x="63" y="0"/>
                      <a:pt x="74" y="10"/>
                      <a:pt x="72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25"/>
                      <a:pt x="48" y="17"/>
                      <a:pt x="39" y="17"/>
                    </a:cubicBezTo>
                    <a:cubicBezTo>
                      <a:pt x="31" y="17"/>
                      <a:pt x="26" y="21"/>
                      <a:pt x="26" y="29"/>
                    </a:cubicBezTo>
                    <a:cubicBezTo>
                      <a:pt x="26" y="50"/>
                      <a:pt x="74" y="48"/>
                      <a:pt x="74" y="83"/>
                    </a:cubicBezTo>
                    <a:cubicBezTo>
                      <a:pt x="74" y="112"/>
                      <a:pt x="52" y="116"/>
                      <a:pt x="35" y="1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ko-KR" altLang="en-US" sz="240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10674975" y="5935982"/>
                <a:ext cx="127000" cy="190500"/>
              </a:xfrm>
              <a:custGeom>
                <a:avLst/>
                <a:gdLst>
                  <a:gd name="T0" fmla="*/ 76 w 76"/>
                  <a:gd name="T1" fmla="*/ 0 h 114"/>
                  <a:gd name="T2" fmla="*/ 76 w 76"/>
                  <a:gd name="T3" fmla="*/ 79 h 114"/>
                  <a:gd name="T4" fmla="*/ 38 w 76"/>
                  <a:gd name="T5" fmla="*/ 114 h 114"/>
                  <a:gd name="T6" fmla="*/ 0 w 76"/>
                  <a:gd name="T7" fmla="*/ 79 h 114"/>
                  <a:gd name="T8" fmla="*/ 0 w 76"/>
                  <a:gd name="T9" fmla="*/ 0 h 114"/>
                  <a:gd name="T10" fmla="*/ 24 w 76"/>
                  <a:gd name="T11" fmla="*/ 0 h 114"/>
                  <a:gd name="T12" fmla="*/ 24 w 76"/>
                  <a:gd name="T13" fmla="*/ 78 h 114"/>
                  <a:gd name="T14" fmla="*/ 38 w 76"/>
                  <a:gd name="T15" fmla="*/ 97 h 114"/>
                  <a:gd name="T16" fmla="*/ 53 w 76"/>
                  <a:gd name="T17" fmla="*/ 78 h 114"/>
                  <a:gd name="T18" fmla="*/ 53 w 76"/>
                  <a:gd name="T19" fmla="*/ 0 h 114"/>
                  <a:gd name="T20" fmla="*/ 76 w 76"/>
                  <a:gd name="T21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" h="114">
                    <a:moveTo>
                      <a:pt x="76" y="0"/>
                    </a:moveTo>
                    <a:cubicBezTo>
                      <a:pt x="76" y="79"/>
                      <a:pt x="76" y="79"/>
                      <a:pt x="76" y="79"/>
                    </a:cubicBezTo>
                    <a:cubicBezTo>
                      <a:pt x="76" y="96"/>
                      <a:pt x="67" y="114"/>
                      <a:pt x="38" y="114"/>
                    </a:cubicBezTo>
                    <a:cubicBezTo>
                      <a:pt x="13" y="114"/>
                      <a:pt x="0" y="101"/>
                      <a:pt x="0" y="7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78"/>
                      <a:pt x="24" y="78"/>
                      <a:pt x="24" y="78"/>
                    </a:cubicBezTo>
                    <a:cubicBezTo>
                      <a:pt x="24" y="92"/>
                      <a:pt x="30" y="97"/>
                      <a:pt x="38" y="97"/>
                    </a:cubicBezTo>
                    <a:cubicBezTo>
                      <a:pt x="48" y="97"/>
                      <a:pt x="53" y="90"/>
                      <a:pt x="53" y="78"/>
                    </a:cubicBezTo>
                    <a:cubicBezTo>
                      <a:pt x="53" y="0"/>
                      <a:pt x="53" y="0"/>
                      <a:pt x="53" y="0"/>
                    </a:cubicBezTo>
                    <a:lnTo>
                      <a:pt x="7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ko-KR" altLang="en-US" sz="240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10833726" y="5935982"/>
                <a:ext cx="141817" cy="186267"/>
              </a:xfrm>
              <a:custGeom>
                <a:avLst/>
                <a:gdLst>
                  <a:gd name="T0" fmla="*/ 0 w 67"/>
                  <a:gd name="T1" fmla="*/ 88 h 88"/>
                  <a:gd name="T2" fmla="*/ 0 w 67"/>
                  <a:gd name="T3" fmla="*/ 0 h 88"/>
                  <a:gd name="T4" fmla="*/ 26 w 67"/>
                  <a:gd name="T5" fmla="*/ 0 h 88"/>
                  <a:gd name="T6" fmla="*/ 49 w 67"/>
                  <a:gd name="T7" fmla="*/ 61 h 88"/>
                  <a:gd name="T8" fmla="*/ 49 w 67"/>
                  <a:gd name="T9" fmla="*/ 61 h 88"/>
                  <a:gd name="T10" fmla="*/ 49 w 67"/>
                  <a:gd name="T11" fmla="*/ 0 h 88"/>
                  <a:gd name="T12" fmla="*/ 67 w 67"/>
                  <a:gd name="T13" fmla="*/ 0 h 88"/>
                  <a:gd name="T14" fmla="*/ 67 w 67"/>
                  <a:gd name="T15" fmla="*/ 88 h 88"/>
                  <a:gd name="T16" fmla="*/ 42 w 67"/>
                  <a:gd name="T17" fmla="*/ 88 h 88"/>
                  <a:gd name="T18" fmla="*/ 18 w 67"/>
                  <a:gd name="T19" fmla="*/ 24 h 88"/>
                  <a:gd name="T20" fmla="*/ 18 w 67"/>
                  <a:gd name="T21" fmla="*/ 24 h 88"/>
                  <a:gd name="T22" fmla="*/ 18 w 67"/>
                  <a:gd name="T23" fmla="*/ 88 h 88"/>
                  <a:gd name="T24" fmla="*/ 0 w 67"/>
                  <a:gd name="T2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7" h="88">
                    <a:moveTo>
                      <a:pt x="0" y="88"/>
                    </a:moveTo>
                    <a:lnTo>
                      <a:pt x="0" y="0"/>
                    </a:lnTo>
                    <a:lnTo>
                      <a:pt x="26" y="0"/>
                    </a:lnTo>
                    <a:lnTo>
                      <a:pt x="49" y="61"/>
                    </a:lnTo>
                    <a:lnTo>
                      <a:pt x="49" y="61"/>
                    </a:lnTo>
                    <a:lnTo>
                      <a:pt x="49" y="0"/>
                    </a:lnTo>
                    <a:lnTo>
                      <a:pt x="67" y="0"/>
                    </a:lnTo>
                    <a:lnTo>
                      <a:pt x="67" y="88"/>
                    </a:lnTo>
                    <a:lnTo>
                      <a:pt x="42" y="88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18" y="88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ko-KR" altLang="en-US" sz="240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11003059" y="5935982"/>
                <a:ext cx="129117" cy="192617"/>
              </a:xfrm>
              <a:custGeom>
                <a:avLst/>
                <a:gdLst>
                  <a:gd name="T0" fmla="*/ 53 w 77"/>
                  <a:gd name="T1" fmla="*/ 36 h 116"/>
                  <a:gd name="T2" fmla="*/ 39 w 77"/>
                  <a:gd name="T3" fmla="*/ 17 h 116"/>
                  <a:gd name="T4" fmla="*/ 24 w 77"/>
                  <a:gd name="T5" fmla="*/ 58 h 116"/>
                  <a:gd name="T6" fmla="*/ 41 w 77"/>
                  <a:gd name="T7" fmla="*/ 99 h 116"/>
                  <a:gd name="T8" fmla="*/ 53 w 77"/>
                  <a:gd name="T9" fmla="*/ 97 h 116"/>
                  <a:gd name="T10" fmla="*/ 53 w 77"/>
                  <a:gd name="T11" fmla="*/ 72 h 116"/>
                  <a:gd name="T12" fmla="*/ 40 w 77"/>
                  <a:gd name="T13" fmla="*/ 72 h 116"/>
                  <a:gd name="T14" fmla="*/ 40 w 77"/>
                  <a:gd name="T15" fmla="*/ 55 h 116"/>
                  <a:gd name="T16" fmla="*/ 76 w 77"/>
                  <a:gd name="T17" fmla="*/ 55 h 116"/>
                  <a:gd name="T18" fmla="*/ 76 w 77"/>
                  <a:gd name="T19" fmla="*/ 112 h 116"/>
                  <a:gd name="T20" fmla="*/ 44 w 77"/>
                  <a:gd name="T21" fmla="*/ 116 h 116"/>
                  <a:gd name="T22" fmla="*/ 0 w 77"/>
                  <a:gd name="T23" fmla="*/ 57 h 116"/>
                  <a:gd name="T24" fmla="*/ 40 w 77"/>
                  <a:gd name="T25" fmla="*/ 0 h 116"/>
                  <a:gd name="T26" fmla="*/ 76 w 77"/>
                  <a:gd name="T27" fmla="*/ 36 h 116"/>
                  <a:gd name="T28" fmla="*/ 53 w 77"/>
                  <a:gd name="T29" fmla="*/ 3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7" h="116">
                    <a:moveTo>
                      <a:pt x="53" y="36"/>
                    </a:moveTo>
                    <a:cubicBezTo>
                      <a:pt x="53" y="26"/>
                      <a:pt x="51" y="17"/>
                      <a:pt x="39" y="17"/>
                    </a:cubicBezTo>
                    <a:cubicBezTo>
                      <a:pt x="24" y="17"/>
                      <a:pt x="24" y="36"/>
                      <a:pt x="24" y="58"/>
                    </a:cubicBezTo>
                    <a:cubicBezTo>
                      <a:pt x="24" y="93"/>
                      <a:pt x="28" y="99"/>
                      <a:pt x="41" y="99"/>
                    </a:cubicBezTo>
                    <a:cubicBezTo>
                      <a:pt x="45" y="99"/>
                      <a:pt x="49" y="99"/>
                      <a:pt x="53" y="97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76" y="55"/>
                      <a:pt x="76" y="55"/>
                      <a:pt x="76" y="55"/>
                    </a:cubicBezTo>
                    <a:cubicBezTo>
                      <a:pt x="76" y="112"/>
                      <a:pt x="76" y="112"/>
                      <a:pt x="76" y="112"/>
                    </a:cubicBezTo>
                    <a:cubicBezTo>
                      <a:pt x="70" y="113"/>
                      <a:pt x="54" y="116"/>
                      <a:pt x="44" y="116"/>
                    </a:cubicBezTo>
                    <a:cubicBezTo>
                      <a:pt x="5" y="116"/>
                      <a:pt x="0" y="99"/>
                      <a:pt x="0" y="57"/>
                    </a:cubicBezTo>
                    <a:cubicBezTo>
                      <a:pt x="0" y="29"/>
                      <a:pt x="2" y="0"/>
                      <a:pt x="40" y="0"/>
                    </a:cubicBezTo>
                    <a:cubicBezTo>
                      <a:pt x="63" y="0"/>
                      <a:pt x="77" y="13"/>
                      <a:pt x="76" y="36"/>
                    </a:cubicBezTo>
                    <a:lnTo>
                      <a:pt x="53" y="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ko-KR" altLang="en-US" sz="240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11212609" y="5935982"/>
                <a:ext cx="122767" cy="192617"/>
              </a:xfrm>
              <a:custGeom>
                <a:avLst/>
                <a:gdLst>
                  <a:gd name="T0" fmla="*/ 35 w 74"/>
                  <a:gd name="T1" fmla="*/ 116 h 116"/>
                  <a:gd name="T2" fmla="*/ 2 w 74"/>
                  <a:gd name="T3" fmla="*/ 79 h 116"/>
                  <a:gd name="T4" fmla="*/ 25 w 74"/>
                  <a:gd name="T5" fmla="*/ 79 h 116"/>
                  <a:gd name="T6" fmla="*/ 38 w 74"/>
                  <a:gd name="T7" fmla="*/ 99 h 116"/>
                  <a:gd name="T8" fmla="*/ 50 w 74"/>
                  <a:gd name="T9" fmla="*/ 86 h 116"/>
                  <a:gd name="T10" fmla="*/ 3 w 74"/>
                  <a:gd name="T11" fmla="*/ 31 h 116"/>
                  <a:gd name="T12" fmla="*/ 40 w 74"/>
                  <a:gd name="T13" fmla="*/ 0 h 116"/>
                  <a:gd name="T14" fmla="*/ 73 w 74"/>
                  <a:gd name="T15" fmla="*/ 34 h 116"/>
                  <a:gd name="T16" fmla="*/ 50 w 74"/>
                  <a:gd name="T17" fmla="*/ 34 h 116"/>
                  <a:gd name="T18" fmla="*/ 39 w 74"/>
                  <a:gd name="T19" fmla="*/ 17 h 116"/>
                  <a:gd name="T20" fmla="*/ 27 w 74"/>
                  <a:gd name="T21" fmla="*/ 29 h 116"/>
                  <a:gd name="T22" fmla="*/ 74 w 74"/>
                  <a:gd name="T23" fmla="*/ 83 h 116"/>
                  <a:gd name="T24" fmla="*/ 35 w 74"/>
                  <a:gd name="T2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4" h="116">
                    <a:moveTo>
                      <a:pt x="35" y="116"/>
                    </a:moveTo>
                    <a:cubicBezTo>
                      <a:pt x="6" y="116"/>
                      <a:pt x="0" y="99"/>
                      <a:pt x="2" y="79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25" y="90"/>
                      <a:pt x="25" y="99"/>
                      <a:pt x="38" y="99"/>
                    </a:cubicBezTo>
                    <a:cubicBezTo>
                      <a:pt x="46" y="99"/>
                      <a:pt x="50" y="94"/>
                      <a:pt x="50" y="86"/>
                    </a:cubicBezTo>
                    <a:cubicBezTo>
                      <a:pt x="50" y="66"/>
                      <a:pt x="3" y="65"/>
                      <a:pt x="3" y="31"/>
                    </a:cubicBezTo>
                    <a:cubicBezTo>
                      <a:pt x="3" y="14"/>
                      <a:pt x="11" y="0"/>
                      <a:pt x="40" y="0"/>
                    </a:cubicBezTo>
                    <a:cubicBezTo>
                      <a:pt x="63" y="0"/>
                      <a:pt x="74" y="10"/>
                      <a:pt x="73" y="34"/>
                    </a:cubicBezTo>
                    <a:cubicBezTo>
                      <a:pt x="50" y="34"/>
                      <a:pt x="50" y="34"/>
                      <a:pt x="50" y="34"/>
                    </a:cubicBezTo>
                    <a:cubicBezTo>
                      <a:pt x="50" y="25"/>
                      <a:pt x="48" y="17"/>
                      <a:pt x="39" y="17"/>
                    </a:cubicBezTo>
                    <a:cubicBezTo>
                      <a:pt x="31" y="17"/>
                      <a:pt x="27" y="21"/>
                      <a:pt x="27" y="29"/>
                    </a:cubicBezTo>
                    <a:cubicBezTo>
                      <a:pt x="27" y="50"/>
                      <a:pt x="74" y="48"/>
                      <a:pt x="74" y="83"/>
                    </a:cubicBezTo>
                    <a:cubicBezTo>
                      <a:pt x="74" y="112"/>
                      <a:pt x="53" y="116"/>
                      <a:pt x="35" y="1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ko-KR" altLang="en-US" sz="240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1362892" y="5935982"/>
                <a:ext cx="133350" cy="186267"/>
              </a:xfrm>
              <a:custGeom>
                <a:avLst/>
                <a:gdLst>
                  <a:gd name="T0" fmla="*/ 0 w 79"/>
                  <a:gd name="T1" fmla="*/ 0 h 112"/>
                  <a:gd name="T2" fmla="*/ 39 w 79"/>
                  <a:gd name="T3" fmla="*/ 0 h 112"/>
                  <a:gd name="T4" fmla="*/ 76 w 79"/>
                  <a:gd name="T5" fmla="*/ 55 h 112"/>
                  <a:gd name="T6" fmla="*/ 39 w 79"/>
                  <a:gd name="T7" fmla="*/ 112 h 112"/>
                  <a:gd name="T8" fmla="*/ 0 w 79"/>
                  <a:gd name="T9" fmla="*/ 112 h 112"/>
                  <a:gd name="T10" fmla="*/ 0 w 79"/>
                  <a:gd name="T11" fmla="*/ 0 h 112"/>
                  <a:gd name="T12" fmla="*/ 24 w 79"/>
                  <a:gd name="T13" fmla="*/ 95 h 112"/>
                  <a:gd name="T14" fmla="*/ 35 w 79"/>
                  <a:gd name="T15" fmla="*/ 95 h 112"/>
                  <a:gd name="T16" fmla="*/ 52 w 79"/>
                  <a:gd name="T17" fmla="*/ 56 h 112"/>
                  <a:gd name="T18" fmla="*/ 36 w 79"/>
                  <a:gd name="T19" fmla="*/ 17 h 112"/>
                  <a:gd name="T20" fmla="*/ 24 w 79"/>
                  <a:gd name="T21" fmla="*/ 17 h 112"/>
                  <a:gd name="T22" fmla="*/ 24 w 79"/>
                  <a:gd name="T23" fmla="*/ 9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112">
                    <a:moveTo>
                      <a:pt x="0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70" y="0"/>
                      <a:pt x="76" y="20"/>
                      <a:pt x="76" y="55"/>
                    </a:cubicBezTo>
                    <a:cubicBezTo>
                      <a:pt x="76" y="73"/>
                      <a:pt x="79" y="112"/>
                      <a:pt x="39" y="112"/>
                    </a:cubicBezTo>
                    <a:cubicBezTo>
                      <a:pt x="0" y="112"/>
                      <a:pt x="0" y="112"/>
                      <a:pt x="0" y="112"/>
                    </a:cubicBezTo>
                    <a:lnTo>
                      <a:pt x="0" y="0"/>
                    </a:lnTo>
                    <a:close/>
                    <a:moveTo>
                      <a:pt x="24" y="95"/>
                    </a:moveTo>
                    <a:cubicBezTo>
                      <a:pt x="35" y="95"/>
                      <a:pt x="35" y="95"/>
                      <a:pt x="35" y="95"/>
                    </a:cubicBezTo>
                    <a:cubicBezTo>
                      <a:pt x="49" y="95"/>
                      <a:pt x="52" y="84"/>
                      <a:pt x="52" y="56"/>
                    </a:cubicBezTo>
                    <a:cubicBezTo>
                      <a:pt x="52" y="35"/>
                      <a:pt x="52" y="17"/>
                      <a:pt x="36" y="17"/>
                    </a:cubicBezTo>
                    <a:cubicBezTo>
                      <a:pt x="24" y="17"/>
                      <a:pt x="24" y="17"/>
                      <a:pt x="24" y="17"/>
                    </a:cubicBezTo>
                    <a:lnTo>
                      <a:pt x="24" y="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ko-KR" altLang="en-US" sz="240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11513176" y="5935982"/>
                <a:ext cx="124883" cy="192617"/>
              </a:xfrm>
              <a:custGeom>
                <a:avLst/>
                <a:gdLst>
                  <a:gd name="T0" fmla="*/ 34 w 74"/>
                  <a:gd name="T1" fmla="*/ 116 h 116"/>
                  <a:gd name="T2" fmla="*/ 1 w 74"/>
                  <a:gd name="T3" fmla="*/ 79 h 116"/>
                  <a:gd name="T4" fmla="*/ 25 w 74"/>
                  <a:gd name="T5" fmla="*/ 79 h 116"/>
                  <a:gd name="T6" fmla="*/ 38 w 74"/>
                  <a:gd name="T7" fmla="*/ 99 h 116"/>
                  <a:gd name="T8" fmla="*/ 50 w 74"/>
                  <a:gd name="T9" fmla="*/ 86 h 116"/>
                  <a:gd name="T10" fmla="*/ 3 w 74"/>
                  <a:gd name="T11" fmla="*/ 31 h 116"/>
                  <a:gd name="T12" fmla="*/ 40 w 74"/>
                  <a:gd name="T13" fmla="*/ 0 h 116"/>
                  <a:gd name="T14" fmla="*/ 72 w 74"/>
                  <a:gd name="T15" fmla="*/ 34 h 116"/>
                  <a:gd name="T16" fmla="*/ 49 w 74"/>
                  <a:gd name="T17" fmla="*/ 34 h 116"/>
                  <a:gd name="T18" fmla="*/ 38 w 74"/>
                  <a:gd name="T19" fmla="*/ 17 h 116"/>
                  <a:gd name="T20" fmla="*/ 26 w 74"/>
                  <a:gd name="T21" fmla="*/ 29 h 116"/>
                  <a:gd name="T22" fmla="*/ 74 w 74"/>
                  <a:gd name="T23" fmla="*/ 83 h 116"/>
                  <a:gd name="T24" fmla="*/ 34 w 74"/>
                  <a:gd name="T2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4" h="116">
                    <a:moveTo>
                      <a:pt x="34" y="116"/>
                    </a:moveTo>
                    <a:cubicBezTo>
                      <a:pt x="5" y="116"/>
                      <a:pt x="0" y="99"/>
                      <a:pt x="1" y="79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25" y="90"/>
                      <a:pt x="25" y="99"/>
                      <a:pt x="38" y="99"/>
                    </a:cubicBezTo>
                    <a:cubicBezTo>
                      <a:pt x="46" y="99"/>
                      <a:pt x="50" y="94"/>
                      <a:pt x="50" y="86"/>
                    </a:cubicBezTo>
                    <a:cubicBezTo>
                      <a:pt x="50" y="66"/>
                      <a:pt x="3" y="65"/>
                      <a:pt x="3" y="31"/>
                    </a:cubicBezTo>
                    <a:cubicBezTo>
                      <a:pt x="3" y="14"/>
                      <a:pt x="11" y="0"/>
                      <a:pt x="40" y="0"/>
                    </a:cubicBezTo>
                    <a:cubicBezTo>
                      <a:pt x="62" y="0"/>
                      <a:pt x="74" y="10"/>
                      <a:pt x="72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25"/>
                      <a:pt x="48" y="17"/>
                      <a:pt x="38" y="17"/>
                    </a:cubicBezTo>
                    <a:cubicBezTo>
                      <a:pt x="31" y="17"/>
                      <a:pt x="26" y="21"/>
                      <a:pt x="26" y="29"/>
                    </a:cubicBezTo>
                    <a:cubicBezTo>
                      <a:pt x="26" y="50"/>
                      <a:pt x="74" y="48"/>
                      <a:pt x="74" y="83"/>
                    </a:cubicBezTo>
                    <a:cubicBezTo>
                      <a:pt x="74" y="112"/>
                      <a:pt x="52" y="116"/>
                      <a:pt x="34" y="1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ko-KR" altLang="en-US" sz="240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2" name="그룹 1"/>
            <p:cNvGrpSpPr/>
            <p:nvPr/>
          </p:nvGrpSpPr>
          <p:grpSpPr>
            <a:xfrm>
              <a:off x="579322" y="1484313"/>
              <a:ext cx="9251635" cy="4862302"/>
              <a:chOff x="569697" y="1484313"/>
              <a:chExt cx="9251635" cy="4862302"/>
            </a:xfrm>
          </p:grpSpPr>
          <p:sp>
            <p:nvSpPr>
              <p:cNvPr id="18" name="Text Box 9"/>
              <p:cNvSpPr txBox="1">
                <a:spLocks noChangeArrowheads="1"/>
              </p:cNvSpPr>
              <p:nvPr/>
            </p:nvSpPr>
            <p:spPr bwMode="auto">
              <a:xfrm>
                <a:off x="666149" y="6223504"/>
                <a:ext cx="2737929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>
                <a:spAutoFit/>
              </a:bodyPr>
              <a:lstStyle>
                <a:defPPr>
                  <a:defRPr lang="ko-KR"/>
                </a:defPPr>
                <a:lvl1pPr lvl="0" algn="r" defTabSz="1219170" eaLnBrk="0" hangingPunct="0">
                  <a:defRPr sz="800">
                    <a:solidFill>
                      <a:schemeClr val="bg1">
                        <a:lumMod val="75000"/>
                        <a:alpha val="70000"/>
                      </a:schemeClr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  <a:cs typeface="Segoe UI" panose="020B0502040204020203" pitchFamily="34" charset="0"/>
                  </a:defRPr>
                </a:lvl1pPr>
              </a:lstStyle>
              <a:p>
                <a:pPr algn="l" defTabSz="1625519">
                  <a:defRPr/>
                </a:pPr>
                <a:r>
                  <a:rPr lang="en-US" altLang="ko-KR" dirty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prstClr val="white">
                        <a:alpha val="60000"/>
                      </a:prstClr>
                    </a:solidFill>
                  </a:rPr>
                  <a:t>Copyright </a:t>
                </a:r>
                <a:r>
                  <a:rPr lang="en-US" altLang="ko-KR" dirty="0" smtClean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prstClr val="white">
                        <a:alpha val="60000"/>
                      </a:prstClr>
                    </a:solidFill>
                  </a:rPr>
                  <a:t>2023. </a:t>
                </a:r>
                <a:r>
                  <a:rPr lang="en-US" altLang="ko-KR" dirty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prstClr val="white">
                        <a:alpha val="60000"/>
                      </a:prstClr>
                    </a:solidFill>
                  </a:rPr>
                  <a:t>Samsung SDS Co., Ltd. All rights reserved</a:t>
                </a:r>
                <a:r>
                  <a:rPr lang="en-US" altLang="ko-KR" dirty="0" smtClean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prstClr val="white">
                        <a:alpha val="60000"/>
                      </a:prstClr>
                    </a:solidFill>
                  </a:rPr>
                  <a:t>.</a:t>
                </a:r>
                <a:endParaRPr lang="en-US" altLang="ko-KR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>
                      <a:alpha val="60000"/>
                    </a:prstClr>
                  </a:solidFill>
                </a:endParaRPr>
              </a:p>
            </p:txBody>
          </p:sp>
          <p:sp>
            <p:nvSpPr>
              <p:cNvPr id="22" name="직사각형 21"/>
              <p:cNvSpPr/>
              <p:nvPr/>
            </p:nvSpPr>
            <p:spPr>
              <a:xfrm>
                <a:off x="569697" y="1484313"/>
                <a:ext cx="9251635" cy="1938992"/>
              </a:xfrm>
              <a:prstGeom prst="rect">
                <a:avLst/>
              </a:prstGeom>
              <a:effectLst>
                <a:glow rad="127000">
                  <a:srgbClr val="EBF8FE"/>
                </a:glow>
              </a:effectLst>
            </p:spPr>
            <p:txBody>
              <a:bodyPr wrap="none">
                <a:spAutoFit/>
              </a:bodyPr>
              <a:lstStyle/>
              <a:p>
                <a:pPr defTabSz="1219170"/>
                <a:r>
                  <a:rPr lang="en-US" altLang="ko-KR" sz="6000" spc="-67" dirty="0" smtClean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prstClr val="white"/>
                    </a:solidFill>
                    <a:latin typeface="나눔스퀘어 ExtraBold" panose="020B0600000101010101" pitchFamily="50" charset="-127"/>
                    <a:ea typeface="나눔스퀘어 ExtraBold" panose="020B0600000101010101" pitchFamily="50" charset="-127"/>
                  </a:rPr>
                  <a:t>Samsung Cloud Platform</a:t>
                </a:r>
              </a:p>
              <a:p>
                <a:pPr defTabSz="1219170"/>
                <a:r>
                  <a:rPr lang="en-US" altLang="ko-KR" sz="6000" spc="-67" dirty="0" smtClean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prstClr val="white"/>
                    </a:solidFill>
                    <a:latin typeface="나눔스퀘어 ExtraBold" panose="020B0600000101010101" pitchFamily="50" charset="-127"/>
                    <a:ea typeface="나눔스퀘어 ExtraBold" panose="020B0600000101010101" pitchFamily="50" charset="-127"/>
                  </a:rPr>
                  <a:t>Diagram Component</a:t>
                </a:r>
                <a:endParaRPr lang="ko-KR" altLang="en-US" sz="6000" spc="-67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4815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직사각형 226"/>
          <p:cNvSpPr/>
          <p:nvPr/>
        </p:nvSpPr>
        <p:spPr>
          <a:xfrm>
            <a:off x="8466706" y="3807131"/>
            <a:ext cx="2880000" cy="719191"/>
          </a:xfrm>
          <a:prstGeom prst="rect">
            <a:avLst/>
          </a:prstGeom>
          <a:noFill/>
          <a:ln w="12700">
            <a:solidFill>
              <a:srgbClr val="A5A7A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Kubernetes Engine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6" name="직사각형 225"/>
          <p:cNvSpPr/>
          <p:nvPr/>
        </p:nvSpPr>
        <p:spPr>
          <a:xfrm>
            <a:off x="720441" y="3801988"/>
            <a:ext cx="2880000" cy="719191"/>
          </a:xfrm>
          <a:prstGeom prst="rect">
            <a:avLst/>
          </a:prstGeom>
          <a:noFill/>
          <a:ln w="12700">
            <a:solidFill>
              <a:srgbClr val="CBCDD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Placement Group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7" name="직사각형 186"/>
          <p:cNvSpPr/>
          <p:nvPr/>
        </p:nvSpPr>
        <p:spPr>
          <a:xfrm>
            <a:off x="4623464" y="2857860"/>
            <a:ext cx="2880000" cy="719191"/>
          </a:xfrm>
          <a:prstGeom prst="rect">
            <a:avLst/>
          </a:prstGeom>
          <a:solidFill>
            <a:srgbClr val="F3F4F6"/>
          </a:solidFill>
          <a:ln w="254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Public Subnet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1" name="직사각형 110"/>
          <p:cNvSpPr/>
          <p:nvPr/>
        </p:nvSpPr>
        <p:spPr>
          <a:xfrm>
            <a:off x="9928972" y="1905307"/>
            <a:ext cx="1440000" cy="719191"/>
          </a:xfrm>
          <a:prstGeom prst="rect">
            <a:avLst/>
          </a:prstGeom>
          <a:solidFill>
            <a:srgbClr val="F3F4F6"/>
          </a:solidFill>
          <a:ln w="254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Subnet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9928972" y="1905307"/>
            <a:ext cx="374400" cy="304800"/>
            <a:chOff x="9928972" y="1905307"/>
            <a:chExt cx="374400" cy="304800"/>
          </a:xfrm>
        </p:grpSpPr>
        <p:sp>
          <p:nvSpPr>
            <p:cNvPr id="65" name="직사각형 64"/>
            <p:cNvSpPr>
              <a:spLocks/>
            </p:cNvSpPr>
            <p:nvPr/>
          </p:nvSpPr>
          <p:spPr>
            <a:xfrm>
              <a:off x="9928972" y="1906507"/>
              <a:ext cx="374400" cy="302400"/>
            </a:xfrm>
            <a:prstGeom prst="rect">
              <a:avLst/>
            </a:prstGeom>
            <a:solidFill>
              <a:srgbClr val="B0B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115" name="그림 1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63772" y="1905307"/>
              <a:ext cx="304800" cy="304800"/>
            </a:xfrm>
            <a:prstGeom prst="rect">
              <a:avLst/>
            </a:prstGeom>
          </p:spPr>
        </p:pic>
      </p:grpSp>
      <p:sp>
        <p:nvSpPr>
          <p:cNvPr id="118" name="직사각형 117"/>
          <p:cNvSpPr/>
          <p:nvPr/>
        </p:nvSpPr>
        <p:spPr>
          <a:xfrm>
            <a:off x="707047" y="2846023"/>
            <a:ext cx="2880000" cy="719191"/>
          </a:xfrm>
          <a:prstGeom prst="rect">
            <a:avLst/>
          </a:prstGeom>
          <a:solidFill>
            <a:srgbClr val="F3F4F6"/>
          </a:solidFill>
          <a:ln w="254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Private Subnet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0" name="제목 개체 틀 1"/>
          <p:cNvSpPr txBox="1">
            <a:spLocks/>
          </p:cNvSpPr>
          <p:nvPr/>
        </p:nvSpPr>
        <p:spPr>
          <a:xfrm>
            <a:off x="527051" y="404664"/>
            <a:ext cx="8828616" cy="45986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lvl1pPr marL="0" marR="0" indent="0" algn="l" defTabSz="914332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altLang="ko-KR" sz="3000" b="1" kern="0" spc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164194"/>
                </a:solidFill>
                <a:latin typeface="나눔스퀘어 ExtraBold" panose="020B0604030504040204" pitchFamily="34" charset="0"/>
                <a:ea typeface="나눔스퀘어 ExtraBold" panose="020B0604030504040204" pitchFamily="34" charset="0"/>
                <a:cs typeface="나눔스퀘어 ExtraBold" panose="020B0604030504040204" pitchFamily="34" charset="0"/>
              </a:defRPr>
            </a:lvl1pPr>
          </a:lstStyle>
          <a:p>
            <a:pPr>
              <a:defRPr/>
            </a:pPr>
            <a:r>
              <a:rPr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Group box</a:t>
            </a:r>
            <a:endParaRPr lang="ko-KR" altLang="en-US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3" name="모서리가 둥근 직사각형 82"/>
          <p:cNvSpPr/>
          <p:nvPr/>
        </p:nvSpPr>
        <p:spPr>
          <a:xfrm>
            <a:off x="527052" y="1151860"/>
            <a:ext cx="11032898" cy="540000"/>
          </a:xfrm>
          <a:prstGeom prst="roundRect">
            <a:avLst/>
          </a:prstGeom>
          <a:solidFill>
            <a:srgbClr val="1F25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84" name="모서리가 둥근 직사각형 83"/>
          <p:cNvSpPr/>
          <p:nvPr/>
        </p:nvSpPr>
        <p:spPr>
          <a:xfrm>
            <a:off x="775781" y="1251602"/>
            <a:ext cx="1298710" cy="34051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 defTabSz="609585" latinLnBrk="0"/>
            <a:r>
              <a:rPr lang="en-US" altLang="ko-KR" sz="200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Arial" panose="020B0604020202020204" pitchFamily="34" charset="0"/>
              </a:rPr>
              <a:t>Group box</a:t>
            </a:r>
            <a:endParaRPr lang="en-US" altLang="ko-KR" sz="2000" dirty="0">
              <a:ln>
                <a:solidFill>
                  <a:prstClr val="white">
                    <a:alpha val="0"/>
                  </a:prstClr>
                </a:solidFill>
              </a:ln>
              <a:solidFill>
                <a:prstClr val="white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Arial" panose="020B0604020202020204" pitchFamily="34" charset="0"/>
            </a:endParaRPr>
          </a:p>
        </p:txBody>
      </p:sp>
      <p:grpSp>
        <p:nvGrpSpPr>
          <p:cNvPr id="92" name="그룹 91"/>
          <p:cNvGrpSpPr/>
          <p:nvPr/>
        </p:nvGrpSpPr>
        <p:grpSpPr>
          <a:xfrm>
            <a:off x="527051" y="1042415"/>
            <a:ext cx="11032898" cy="5328471"/>
            <a:chOff x="1350519" y="2654299"/>
            <a:chExt cx="10325544" cy="3724275"/>
          </a:xfrm>
        </p:grpSpPr>
        <p:pic>
          <p:nvPicPr>
            <p:cNvPr id="93" name="그림 9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350519" y="2654299"/>
              <a:ext cx="160764" cy="3724275"/>
            </a:xfrm>
            <a:prstGeom prst="rect">
              <a:avLst/>
            </a:prstGeom>
          </p:spPr>
        </p:pic>
        <p:pic>
          <p:nvPicPr>
            <p:cNvPr id="94" name="그림 9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>
              <a:off x="11515299" y="2654299"/>
              <a:ext cx="160764" cy="3724275"/>
            </a:xfrm>
            <a:prstGeom prst="rect">
              <a:avLst/>
            </a:prstGeom>
          </p:spPr>
        </p:pic>
      </p:grpSp>
      <p:sp>
        <p:nvSpPr>
          <p:cNvPr id="95" name="직사각형 94"/>
          <p:cNvSpPr/>
          <p:nvPr/>
        </p:nvSpPr>
        <p:spPr>
          <a:xfrm>
            <a:off x="714135" y="1903071"/>
            <a:ext cx="2528299" cy="719191"/>
          </a:xfrm>
          <a:prstGeom prst="rect">
            <a:avLst/>
          </a:prstGeom>
          <a:noFill/>
          <a:ln w="12700">
            <a:solidFill>
              <a:srgbClr val="1F25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Samsung Cloud Platform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6" name="직사각형 95"/>
          <p:cNvSpPr/>
          <p:nvPr/>
        </p:nvSpPr>
        <p:spPr>
          <a:xfrm>
            <a:off x="3875490" y="1903442"/>
            <a:ext cx="1440000" cy="719191"/>
          </a:xfrm>
          <a:prstGeom prst="rect">
            <a:avLst/>
          </a:prstGeom>
          <a:noFill/>
          <a:ln w="12700">
            <a:solidFill>
              <a:srgbClr val="4B50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Region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7" name="직사각형 96"/>
          <p:cNvSpPr/>
          <p:nvPr/>
        </p:nvSpPr>
        <p:spPr>
          <a:xfrm>
            <a:off x="5948546" y="1921291"/>
            <a:ext cx="1440000" cy="719191"/>
          </a:xfrm>
          <a:prstGeom prst="rect">
            <a:avLst/>
          </a:prstGeom>
          <a:noFill/>
          <a:ln w="12700">
            <a:solidFill>
              <a:srgbClr val="4B50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Zone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8019283" y="1912157"/>
            <a:ext cx="1440000" cy="719191"/>
          </a:xfrm>
          <a:prstGeom prst="rect">
            <a:avLst/>
          </a:prstGeom>
          <a:noFill/>
          <a:ln w="12700">
            <a:solidFill>
              <a:srgbClr val="787C84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VPC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34" name="그룹 33"/>
          <p:cNvGrpSpPr/>
          <p:nvPr/>
        </p:nvGrpSpPr>
        <p:grpSpPr>
          <a:xfrm>
            <a:off x="708819" y="1897755"/>
            <a:ext cx="374905" cy="304800"/>
            <a:chOff x="714135" y="1903071"/>
            <a:chExt cx="374905" cy="304800"/>
          </a:xfrm>
        </p:grpSpPr>
        <p:sp>
          <p:nvSpPr>
            <p:cNvPr id="100" name="직사각형 99"/>
            <p:cNvSpPr>
              <a:spLocks/>
            </p:cNvSpPr>
            <p:nvPr/>
          </p:nvSpPr>
          <p:spPr>
            <a:xfrm>
              <a:off x="714135" y="1904595"/>
              <a:ext cx="374905" cy="301753"/>
            </a:xfrm>
            <a:prstGeom prst="rect">
              <a:avLst/>
            </a:prstGeom>
            <a:solidFill>
              <a:srgbClr val="1F25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101" name="그림 10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187" y="1903071"/>
              <a:ext cx="304800" cy="304800"/>
            </a:xfrm>
            <a:prstGeom prst="rect">
              <a:avLst/>
            </a:prstGeom>
          </p:spPr>
        </p:pic>
      </p:grpSp>
      <p:grpSp>
        <p:nvGrpSpPr>
          <p:cNvPr id="33" name="그룹 32"/>
          <p:cNvGrpSpPr/>
          <p:nvPr/>
        </p:nvGrpSpPr>
        <p:grpSpPr>
          <a:xfrm>
            <a:off x="3870174" y="1898126"/>
            <a:ext cx="374400" cy="304800"/>
            <a:chOff x="3875490" y="1903442"/>
            <a:chExt cx="374400" cy="304800"/>
          </a:xfrm>
        </p:grpSpPr>
        <p:sp>
          <p:nvSpPr>
            <p:cNvPr id="103" name="직사각형 102"/>
            <p:cNvSpPr>
              <a:spLocks/>
            </p:cNvSpPr>
            <p:nvPr/>
          </p:nvSpPr>
          <p:spPr>
            <a:xfrm>
              <a:off x="3875490" y="1904642"/>
              <a:ext cx="374400" cy="302400"/>
            </a:xfrm>
            <a:prstGeom prst="rect">
              <a:avLst/>
            </a:prstGeom>
            <a:solidFill>
              <a:srgbClr val="4B50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104" name="그림 10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290" y="1903442"/>
              <a:ext cx="304800" cy="304800"/>
            </a:xfrm>
            <a:prstGeom prst="rect">
              <a:avLst/>
            </a:prstGeom>
          </p:spPr>
        </p:pic>
      </p:grpSp>
      <p:grpSp>
        <p:nvGrpSpPr>
          <p:cNvPr id="32" name="그룹 31"/>
          <p:cNvGrpSpPr/>
          <p:nvPr/>
        </p:nvGrpSpPr>
        <p:grpSpPr>
          <a:xfrm>
            <a:off x="5943230" y="1915975"/>
            <a:ext cx="374400" cy="304800"/>
            <a:chOff x="5943195" y="1915883"/>
            <a:chExt cx="374400" cy="304800"/>
          </a:xfrm>
        </p:grpSpPr>
        <p:sp>
          <p:nvSpPr>
            <p:cNvPr id="106" name="직사각형 105"/>
            <p:cNvSpPr>
              <a:spLocks/>
            </p:cNvSpPr>
            <p:nvPr/>
          </p:nvSpPr>
          <p:spPr>
            <a:xfrm>
              <a:off x="5943195" y="1917083"/>
              <a:ext cx="374400" cy="302400"/>
            </a:xfrm>
            <a:prstGeom prst="rect">
              <a:avLst/>
            </a:prstGeom>
            <a:solidFill>
              <a:srgbClr val="4B50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107" name="그림 10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7995" y="1915883"/>
              <a:ext cx="304800" cy="304800"/>
            </a:xfrm>
            <a:prstGeom prst="rect">
              <a:avLst/>
            </a:prstGeom>
          </p:spPr>
        </p:pic>
      </p:grpSp>
      <p:grpSp>
        <p:nvGrpSpPr>
          <p:cNvPr id="31" name="그룹 30"/>
          <p:cNvGrpSpPr/>
          <p:nvPr/>
        </p:nvGrpSpPr>
        <p:grpSpPr>
          <a:xfrm>
            <a:off x="8013967" y="1906841"/>
            <a:ext cx="374400" cy="304800"/>
            <a:chOff x="8019283" y="1912157"/>
            <a:chExt cx="374400" cy="304800"/>
          </a:xfrm>
        </p:grpSpPr>
        <p:sp>
          <p:nvSpPr>
            <p:cNvPr id="109" name="직사각형 108"/>
            <p:cNvSpPr>
              <a:spLocks/>
            </p:cNvSpPr>
            <p:nvPr/>
          </p:nvSpPr>
          <p:spPr>
            <a:xfrm>
              <a:off x="8019283" y="1913357"/>
              <a:ext cx="374400" cy="302400"/>
            </a:xfrm>
            <a:prstGeom prst="rect">
              <a:avLst/>
            </a:prstGeom>
            <a:solidFill>
              <a:srgbClr val="787C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110" name="그림 10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54083" y="1912157"/>
              <a:ext cx="304800" cy="304800"/>
            </a:xfrm>
            <a:prstGeom prst="rect">
              <a:avLst/>
            </a:prstGeom>
          </p:spPr>
        </p:pic>
      </p:grpSp>
      <p:grpSp>
        <p:nvGrpSpPr>
          <p:cNvPr id="18" name="그룹 17"/>
          <p:cNvGrpSpPr/>
          <p:nvPr/>
        </p:nvGrpSpPr>
        <p:grpSpPr>
          <a:xfrm>
            <a:off x="707047" y="2846023"/>
            <a:ext cx="374400" cy="304800"/>
            <a:chOff x="751291" y="2868145"/>
            <a:chExt cx="374400" cy="304800"/>
          </a:xfrm>
        </p:grpSpPr>
        <p:sp>
          <p:nvSpPr>
            <p:cNvPr id="66" name="직사각형 65"/>
            <p:cNvSpPr>
              <a:spLocks/>
            </p:cNvSpPr>
            <p:nvPr/>
          </p:nvSpPr>
          <p:spPr>
            <a:xfrm>
              <a:off x="751291" y="2869345"/>
              <a:ext cx="374400" cy="302400"/>
            </a:xfrm>
            <a:prstGeom prst="rect">
              <a:avLst/>
            </a:prstGeom>
            <a:solidFill>
              <a:srgbClr val="B0B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159" name="그림 15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091" y="2868145"/>
              <a:ext cx="304800" cy="304800"/>
            </a:xfrm>
            <a:prstGeom prst="rect">
              <a:avLst/>
            </a:prstGeom>
          </p:spPr>
        </p:pic>
      </p:grpSp>
      <p:sp>
        <p:nvSpPr>
          <p:cNvPr id="161" name="직사각형 160"/>
          <p:cNvSpPr/>
          <p:nvPr/>
        </p:nvSpPr>
        <p:spPr>
          <a:xfrm>
            <a:off x="8468180" y="2857860"/>
            <a:ext cx="2880000" cy="719191"/>
          </a:xfrm>
          <a:prstGeom prst="rect">
            <a:avLst/>
          </a:prstGeom>
          <a:noFill/>
          <a:ln w="12700">
            <a:solidFill>
              <a:srgbClr val="A5A7A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Security Group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8462864" y="2852544"/>
            <a:ext cx="374400" cy="304800"/>
            <a:chOff x="8484246" y="2909078"/>
            <a:chExt cx="374400" cy="304800"/>
          </a:xfrm>
        </p:grpSpPr>
        <p:sp>
          <p:nvSpPr>
            <p:cNvPr id="163" name="직사각형 162"/>
            <p:cNvSpPr>
              <a:spLocks/>
            </p:cNvSpPr>
            <p:nvPr/>
          </p:nvSpPr>
          <p:spPr>
            <a:xfrm>
              <a:off x="8484246" y="2910278"/>
              <a:ext cx="374400" cy="302400"/>
            </a:xfrm>
            <a:prstGeom prst="rect">
              <a:avLst/>
            </a:prstGeom>
            <a:solidFill>
              <a:srgbClr val="A5A7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164" name="그림 16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9046" y="2909078"/>
              <a:ext cx="304800" cy="304800"/>
            </a:xfrm>
            <a:prstGeom prst="rect">
              <a:avLst/>
            </a:prstGeom>
          </p:spPr>
        </p:pic>
      </p:grpSp>
      <p:sp>
        <p:nvSpPr>
          <p:cNvPr id="165" name="직사각형 164"/>
          <p:cNvSpPr/>
          <p:nvPr/>
        </p:nvSpPr>
        <p:spPr>
          <a:xfrm>
            <a:off x="727831" y="4757953"/>
            <a:ext cx="2880000" cy="719191"/>
          </a:xfrm>
          <a:prstGeom prst="rect">
            <a:avLst/>
          </a:prstGeom>
          <a:noFill/>
          <a:ln w="12700">
            <a:solidFill>
              <a:srgbClr val="A5A7A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VM Auto-Scaling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9" name="직사각형 168"/>
          <p:cNvSpPr/>
          <p:nvPr/>
        </p:nvSpPr>
        <p:spPr>
          <a:xfrm>
            <a:off x="4623464" y="4750610"/>
            <a:ext cx="2880000" cy="719191"/>
          </a:xfrm>
          <a:prstGeom prst="rect">
            <a:avLst/>
          </a:prstGeom>
          <a:noFill/>
          <a:ln w="12700">
            <a:solidFill>
              <a:srgbClr val="A5A7A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Server </a:t>
            </a:r>
            <a:r>
              <a:rPr lang="en-US" altLang="ko-KR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contents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3" name="직사각형 172"/>
          <p:cNvSpPr/>
          <p:nvPr/>
        </p:nvSpPr>
        <p:spPr>
          <a:xfrm>
            <a:off x="8479170" y="4762631"/>
            <a:ext cx="2880000" cy="719191"/>
          </a:xfrm>
          <a:prstGeom prst="rect">
            <a:avLst/>
          </a:prstGeom>
          <a:noFill/>
          <a:ln w="12700">
            <a:solidFill>
              <a:srgbClr val="1F25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Corporate </a:t>
            </a:r>
            <a:r>
              <a:rPr lang="en-US" altLang="ko-KR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data center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8473854" y="4757315"/>
            <a:ext cx="374400" cy="304800"/>
            <a:chOff x="8498575" y="4779997"/>
            <a:chExt cx="374400" cy="304800"/>
          </a:xfrm>
        </p:grpSpPr>
        <p:sp>
          <p:nvSpPr>
            <p:cNvPr id="175" name="직사각형 174"/>
            <p:cNvSpPr>
              <a:spLocks/>
            </p:cNvSpPr>
            <p:nvPr/>
          </p:nvSpPr>
          <p:spPr>
            <a:xfrm>
              <a:off x="8498575" y="4781197"/>
              <a:ext cx="374400" cy="302400"/>
            </a:xfrm>
            <a:prstGeom prst="rect">
              <a:avLst/>
            </a:prstGeom>
            <a:solidFill>
              <a:srgbClr val="1F25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176" name="그림 17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3375" y="4779997"/>
              <a:ext cx="304800" cy="304800"/>
            </a:xfrm>
            <a:prstGeom prst="rect">
              <a:avLst/>
            </a:prstGeom>
          </p:spPr>
        </p:pic>
      </p:grpSp>
      <p:sp>
        <p:nvSpPr>
          <p:cNvPr id="177" name="직사각형 176"/>
          <p:cNvSpPr/>
          <p:nvPr/>
        </p:nvSpPr>
        <p:spPr>
          <a:xfrm>
            <a:off x="712382" y="5728923"/>
            <a:ext cx="2305683" cy="719191"/>
          </a:xfrm>
          <a:prstGeom prst="rect">
            <a:avLst/>
          </a:prstGeom>
          <a:noFill/>
          <a:ln w="12700">
            <a:solidFill>
              <a:srgbClr val="62739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Generic </a:t>
            </a:r>
            <a:r>
              <a:rPr lang="en-US" altLang="ko-KR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group type 1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8" name="직사각형 177"/>
          <p:cNvSpPr/>
          <p:nvPr/>
        </p:nvSpPr>
        <p:spPr>
          <a:xfrm>
            <a:off x="3430696" y="5736404"/>
            <a:ext cx="2305681" cy="719191"/>
          </a:xfrm>
          <a:prstGeom prst="rect">
            <a:avLst/>
          </a:prstGeom>
          <a:noFill/>
          <a:ln w="12700">
            <a:solidFill>
              <a:srgbClr val="B0B8C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Generic </a:t>
            </a:r>
            <a:r>
              <a:rPr lang="en-US" altLang="ko-KR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group type 2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9" name="직사각형 178"/>
          <p:cNvSpPr/>
          <p:nvPr/>
        </p:nvSpPr>
        <p:spPr>
          <a:xfrm>
            <a:off x="6254808" y="5728923"/>
            <a:ext cx="2322109" cy="719191"/>
          </a:xfrm>
          <a:prstGeom prst="rect">
            <a:avLst/>
          </a:prstGeom>
          <a:noFill/>
          <a:ln w="12700">
            <a:solidFill>
              <a:srgbClr val="B0B8C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Generic </a:t>
            </a:r>
            <a:r>
              <a:rPr lang="en-US" altLang="ko-KR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group type 3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0" name="직사각형 179"/>
          <p:cNvSpPr/>
          <p:nvPr/>
        </p:nvSpPr>
        <p:spPr>
          <a:xfrm>
            <a:off x="8950742" y="5714526"/>
            <a:ext cx="2401921" cy="719191"/>
          </a:xfrm>
          <a:prstGeom prst="rect">
            <a:avLst/>
          </a:prstGeom>
          <a:solidFill>
            <a:srgbClr val="F3F4F6"/>
          </a:solidFill>
          <a:ln w="254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Generic </a:t>
            </a:r>
            <a:r>
              <a:rPr lang="en-US" altLang="ko-KR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group type 4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707066" y="5723607"/>
            <a:ext cx="374400" cy="304800"/>
            <a:chOff x="718836" y="5741847"/>
            <a:chExt cx="374400" cy="304800"/>
          </a:xfrm>
        </p:grpSpPr>
        <p:sp>
          <p:nvSpPr>
            <p:cNvPr id="182" name="직사각형 181"/>
            <p:cNvSpPr>
              <a:spLocks/>
            </p:cNvSpPr>
            <p:nvPr/>
          </p:nvSpPr>
          <p:spPr>
            <a:xfrm>
              <a:off x="718836" y="5743047"/>
              <a:ext cx="374400" cy="302400"/>
            </a:xfrm>
            <a:prstGeom prst="rect">
              <a:avLst/>
            </a:prstGeom>
            <a:solidFill>
              <a:srgbClr val="627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183" name="그림 18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636" y="5741847"/>
              <a:ext cx="304800" cy="304800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3425380" y="5731088"/>
            <a:ext cx="374400" cy="304800"/>
            <a:chOff x="3612586" y="5809494"/>
            <a:chExt cx="374400" cy="304800"/>
          </a:xfrm>
        </p:grpSpPr>
        <p:sp>
          <p:nvSpPr>
            <p:cNvPr id="185" name="직사각형 184"/>
            <p:cNvSpPr>
              <a:spLocks/>
            </p:cNvSpPr>
            <p:nvPr/>
          </p:nvSpPr>
          <p:spPr>
            <a:xfrm>
              <a:off x="3612586" y="5810694"/>
              <a:ext cx="374400" cy="302400"/>
            </a:xfrm>
            <a:prstGeom prst="rect">
              <a:avLst/>
            </a:prstGeom>
            <a:solidFill>
              <a:srgbClr val="B0B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186" name="그림 185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7386" y="5809494"/>
              <a:ext cx="304800" cy="304800"/>
            </a:xfrm>
            <a:prstGeom prst="rect">
              <a:avLst/>
            </a:prstGeom>
          </p:spPr>
        </p:pic>
      </p:grpSp>
      <p:sp>
        <p:nvSpPr>
          <p:cNvPr id="191" name="직사각형 190"/>
          <p:cNvSpPr/>
          <p:nvPr/>
        </p:nvSpPr>
        <p:spPr>
          <a:xfrm>
            <a:off x="4634525" y="3801988"/>
            <a:ext cx="2880000" cy="719191"/>
          </a:xfrm>
          <a:prstGeom prst="rect">
            <a:avLst/>
          </a:prstGeom>
          <a:noFill/>
          <a:ln w="12700">
            <a:solidFill>
              <a:srgbClr val="A5A7A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/>
            <a:r>
              <a:rPr lang="en-US" altLang="ko-KR" sz="1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Cloud LAN</a:t>
            </a:r>
            <a:endParaRPr lang="ko-KR" altLang="en-US" sz="1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715125" y="3796672"/>
            <a:ext cx="374400" cy="304800"/>
            <a:chOff x="764905" y="3873112"/>
            <a:chExt cx="374400" cy="304800"/>
          </a:xfrm>
        </p:grpSpPr>
        <p:sp>
          <p:nvSpPr>
            <p:cNvPr id="193" name="직사각형 192"/>
            <p:cNvSpPr>
              <a:spLocks/>
            </p:cNvSpPr>
            <p:nvPr/>
          </p:nvSpPr>
          <p:spPr>
            <a:xfrm>
              <a:off x="764905" y="3874312"/>
              <a:ext cx="374400" cy="302400"/>
            </a:xfrm>
            <a:prstGeom prst="rect">
              <a:avLst/>
            </a:prstGeom>
            <a:solidFill>
              <a:srgbClr val="CBC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194" name="그림 193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705" y="3873112"/>
              <a:ext cx="304800" cy="304800"/>
            </a:xfrm>
            <a:prstGeom prst="rect">
              <a:avLst/>
            </a:prstGeom>
          </p:spPr>
        </p:pic>
      </p:grpSp>
      <p:grpSp>
        <p:nvGrpSpPr>
          <p:cNvPr id="15" name="그룹 14"/>
          <p:cNvGrpSpPr/>
          <p:nvPr/>
        </p:nvGrpSpPr>
        <p:grpSpPr>
          <a:xfrm>
            <a:off x="8461390" y="3801815"/>
            <a:ext cx="374400" cy="306000"/>
            <a:chOff x="8456660" y="3792710"/>
            <a:chExt cx="374400" cy="306000"/>
          </a:xfrm>
        </p:grpSpPr>
        <p:sp>
          <p:nvSpPr>
            <p:cNvPr id="221" name="직사각형 220"/>
            <p:cNvSpPr>
              <a:spLocks/>
            </p:cNvSpPr>
            <p:nvPr/>
          </p:nvSpPr>
          <p:spPr>
            <a:xfrm>
              <a:off x="8456660" y="3794510"/>
              <a:ext cx="374400" cy="302400"/>
            </a:xfrm>
            <a:prstGeom prst="rect">
              <a:avLst/>
            </a:prstGeom>
            <a:solidFill>
              <a:srgbClr val="A5A7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222" name="그림 221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860" y="3792710"/>
              <a:ext cx="306000" cy="306000"/>
            </a:xfrm>
            <a:prstGeom prst="rect">
              <a:avLst/>
            </a:prstGeom>
          </p:spPr>
        </p:pic>
      </p:grpSp>
      <p:grpSp>
        <p:nvGrpSpPr>
          <p:cNvPr id="11" name="그룹 10"/>
          <p:cNvGrpSpPr/>
          <p:nvPr/>
        </p:nvGrpSpPr>
        <p:grpSpPr>
          <a:xfrm>
            <a:off x="4629209" y="3796672"/>
            <a:ext cx="374400" cy="306000"/>
            <a:chOff x="4693151" y="3857267"/>
            <a:chExt cx="374400" cy="306000"/>
          </a:xfrm>
        </p:grpSpPr>
        <p:sp>
          <p:nvSpPr>
            <p:cNvPr id="224" name="직사각형 223"/>
            <p:cNvSpPr>
              <a:spLocks/>
            </p:cNvSpPr>
            <p:nvPr/>
          </p:nvSpPr>
          <p:spPr>
            <a:xfrm>
              <a:off x="4693151" y="3859067"/>
              <a:ext cx="374400" cy="302400"/>
            </a:xfrm>
            <a:prstGeom prst="rect">
              <a:avLst/>
            </a:prstGeom>
            <a:solidFill>
              <a:srgbClr val="A5A7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225" name="그림 224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7351" y="3857267"/>
              <a:ext cx="306000" cy="306000"/>
            </a:xfrm>
            <a:prstGeom prst="rect">
              <a:avLst/>
            </a:prstGeom>
          </p:spPr>
        </p:pic>
      </p:grpSp>
      <p:grpSp>
        <p:nvGrpSpPr>
          <p:cNvPr id="17" name="그룹 16"/>
          <p:cNvGrpSpPr/>
          <p:nvPr/>
        </p:nvGrpSpPr>
        <p:grpSpPr>
          <a:xfrm>
            <a:off x="4623464" y="2857860"/>
            <a:ext cx="374400" cy="304800"/>
            <a:chOff x="4623464" y="2857860"/>
            <a:chExt cx="374400" cy="304800"/>
          </a:xfrm>
        </p:grpSpPr>
        <p:sp>
          <p:nvSpPr>
            <p:cNvPr id="73" name="직사각형 72"/>
            <p:cNvSpPr>
              <a:spLocks/>
            </p:cNvSpPr>
            <p:nvPr/>
          </p:nvSpPr>
          <p:spPr>
            <a:xfrm>
              <a:off x="4623464" y="2859060"/>
              <a:ext cx="374400" cy="302400"/>
            </a:xfrm>
            <a:prstGeom prst="rect">
              <a:avLst/>
            </a:prstGeom>
            <a:solidFill>
              <a:srgbClr val="B0B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72" name="그림 7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8264" y="2857860"/>
              <a:ext cx="304800" cy="304800"/>
            </a:xfrm>
            <a:prstGeom prst="rect">
              <a:avLst/>
            </a:prstGeom>
          </p:spPr>
        </p:pic>
      </p:grpSp>
      <p:grpSp>
        <p:nvGrpSpPr>
          <p:cNvPr id="37" name="그룹 36"/>
          <p:cNvGrpSpPr/>
          <p:nvPr/>
        </p:nvGrpSpPr>
        <p:grpSpPr>
          <a:xfrm>
            <a:off x="721007" y="4751129"/>
            <a:ext cx="374400" cy="304800"/>
            <a:chOff x="777214" y="4781484"/>
            <a:chExt cx="374400" cy="304800"/>
          </a:xfrm>
        </p:grpSpPr>
        <p:sp>
          <p:nvSpPr>
            <p:cNvPr id="76" name="직사각형 75"/>
            <p:cNvSpPr>
              <a:spLocks/>
            </p:cNvSpPr>
            <p:nvPr/>
          </p:nvSpPr>
          <p:spPr>
            <a:xfrm>
              <a:off x="777214" y="4782684"/>
              <a:ext cx="374400" cy="302400"/>
            </a:xfrm>
            <a:prstGeom prst="rect">
              <a:avLst/>
            </a:prstGeom>
            <a:solidFill>
              <a:srgbClr val="A5A7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35" name="그림 34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014" y="4781484"/>
              <a:ext cx="304800" cy="304800"/>
            </a:xfrm>
            <a:prstGeom prst="rect">
              <a:avLst/>
            </a:prstGeom>
          </p:spPr>
        </p:pic>
      </p:grpSp>
      <p:grpSp>
        <p:nvGrpSpPr>
          <p:cNvPr id="38" name="그룹 37"/>
          <p:cNvGrpSpPr/>
          <p:nvPr/>
        </p:nvGrpSpPr>
        <p:grpSpPr>
          <a:xfrm>
            <a:off x="4616640" y="4743786"/>
            <a:ext cx="374400" cy="304800"/>
            <a:chOff x="4617803" y="4774805"/>
            <a:chExt cx="374400" cy="304800"/>
          </a:xfrm>
        </p:grpSpPr>
        <p:sp>
          <p:nvSpPr>
            <p:cNvPr id="77" name="직사각형 76"/>
            <p:cNvSpPr>
              <a:spLocks/>
            </p:cNvSpPr>
            <p:nvPr/>
          </p:nvSpPr>
          <p:spPr>
            <a:xfrm>
              <a:off x="4617803" y="4776005"/>
              <a:ext cx="374400" cy="302400"/>
            </a:xfrm>
            <a:prstGeom prst="rect">
              <a:avLst/>
            </a:prstGeom>
            <a:solidFill>
              <a:srgbClr val="A5A7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36" name="그림 35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2603" y="4774805"/>
              <a:ext cx="304800" cy="304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0021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제목 개체 틀 1"/>
          <p:cNvSpPr txBox="1">
            <a:spLocks/>
          </p:cNvSpPr>
          <p:nvPr/>
        </p:nvSpPr>
        <p:spPr>
          <a:xfrm>
            <a:off x="527051" y="404664"/>
            <a:ext cx="8828616" cy="45986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lvl1pPr marL="0" marR="0" indent="0" algn="l" defTabSz="914332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altLang="ko-KR" sz="3000" b="1" kern="0" spc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164194"/>
                </a:solidFill>
                <a:latin typeface="나눔스퀘어 ExtraBold" panose="020B0604030504040204" pitchFamily="34" charset="0"/>
                <a:ea typeface="나눔스퀘어 ExtraBold" panose="020B0604030504040204" pitchFamily="34" charset="0"/>
                <a:cs typeface="나눔스퀘어 ExtraBold" panose="020B0604030504040204" pitchFamily="34" charset="0"/>
              </a:defRPr>
            </a:lvl1pPr>
          </a:lstStyle>
          <a:p>
            <a:pPr>
              <a:defRPr/>
            </a:pPr>
            <a:r>
              <a:rPr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 box</a:t>
            </a:r>
            <a:endParaRPr lang="ko-KR" altLang="en-US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0" name="모서리가 둥근 직사각형 129"/>
          <p:cNvSpPr/>
          <p:nvPr/>
        </p:nvSpPr>
        <p:spPr>
          <a:xfrm>
            <a:off x="527052" y="1151860"/>
            <a:ext cx="11032898" cy="540000"/>
          </a:xfrm>
          <a:prstGeom prst="roundRect">
            <a:avLst/>
          </a:prstGeom>
          <a:solidFill>
            <a:srgbClr val="1F25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33" name="모서리가 둥근 직사각형 132"/>
          <p:cNvSpPr/>
          <p:nvPr/>
        </p:nvSpPr>
        <p:spPr>
          <a:xfrm>
            <a:off x="891189" y="1251602"/>
            <a:ext cx="1067894" cy="34051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 defTabSz="609585" latinLnBrk="0"/>
            <a:r>
              <a:rPr lang="en-US" altLang="ko-KR" sz="200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Arial" panose="020B0604020202020204" pitchFamily="34" charset="0"/>
              </a:rPr>
              <a:t>Text box</a:t>
            </a:r>
            <a:endParaRPr lang="en-US" altLang="ko-KR" sz="2000" dirty="0">
              <a:ln>
                <a:solidFill>
                  <a:prstClr val="white">
                    <a:alpha val="0"/>
                  </a:prstClr>
                </a:solidFill>
              </a:ln>
              <a:solidFill>
                <a:prstClr val="white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Arial" panose="020B0604020202020204" pitchFamily="34" charset="0"/>
            </a:endParaRPr>
          </a:p>
        </p:txBody>
      </p:sp>
      <p:grpSp>
        <p:nvGrpSpPr>
          <p:cNvPr id="134" name="그룹 133"/>
          <p:cNvGrpSpPr/>
          <p:nvPr/>
        </p:nvGrpSpPr>
        <p:grpSpPr>
          <a:xfrm>
            <a:off x="527051" y="1071424"/>
            <a:ext cx="11032898" cy="5328471"/>
            <a:chOff x="1350519" y="2654299"/>
            <a:chExt cx="10325544" cy="3724275"/>
          </a:xfrm>
        </p:grpSpPr>
        <p:pic>
          <p:nvPicPr>
            <p:cNvPr id="135" name="그림 13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350519" y="2654299"/>
              <a:ext cx="160764" cy="3724275"/>
            </a:xfrm>
            <a:prstGeom prst="rect">
              <a:avLst/>
            </a:prstGeom>
          </p:spPr>
        </p:pic>
        <p:pic>
          <p:nvPicPr>
            <p:cNvPr id="136" name="그림 13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>
              <a:off x="11515299" y="2654299"/>
              <a:ext cx="160764" cy="3724275"/>
            </a:xfrm>
            <a:prstGeom prst="rect">
              <a:avLst/>
            </a:prstGeom>
          </p:spPr>
        </p:pic>
      </p:grpSp>
      <p:sp>
        <p:nvSpPr>
          <p:cNvPr id="137" name="모서리가 둥근 직사각형 136"/>
          <p:cNvSpPr>
            <a:spLocks/>
          </p:cNvSpPr>
          <p:nvPr/>
        </p:nvSpPr>
        <p:spPr>
          <a:xfrm>
            <a:off x="1176480" y="1883827"/>
            <a:ext cx="1260000" cy="219611"/>
          </a:xfrm>
          <a:prstGeom prst="roundRect">
            <a:avLst>
              <a:gd name="adj" fmla="val 4068"/>
            </a:avLst>
          </a:prstGeom>
          <a:solidFill>
            <a:srgbClr val="5135FF"/>
          </a:solidFill>
          <a:ln>
            <a:solidFill>
              <a:srgbClr val="364F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</a:t>
            </a:r>
            <a:endParaRPr lang="ko-KR" altLang="en-US" sz="140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8" name="모서리가 둥근 직사각형 137"/>
          <p:cNvSpPr>
            <a:spLocks/>
          </p:cNvSpPr>
          <p:nvPr/>
        </p:nvSpPr>
        <p:spPr>
          <a:xfrm>
            <a:off x="3121950" y="1883827"/>
            <a:ext cx="1584000" cy="439222"/>
          </a:xfrm>
          <a:prstGeom prst="roundRect">
            <a:avLst>
              <a:gd name="adj" fmla="val 4068"/>
            </a:avLst>
          </a:prstGeom>
          <a:solidFill>
            <a:srgbClr val="5135FF"/>
          </a:solidFill>
          <a:ln>
            <a:solidFill>
              <a:srgbClr val="364F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ko-KR" sz="14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</a:t>
            </a:r>
            <a:endParaRPr lang="en-US" altLang="ko-KR" sz="1400" dirty="0" smtClean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Equipment</a:t>
            </a:r>
            <a:endParaRPr lang="ko-KR" altLang="en-US" sz="140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9" name="모서리가 둥근 직사각형 138"/>
          <p:cNvSpPr>
            <a:spLocks/>
          </p:cNvSpPr>
          <p:nvPr/>
        </p:nvSpPr>
        <p:spPr>
          <a:xfrm>
            <a:off x="5391420" y="1883827"/>
            <a:ext cx="2340000" cy="219611"/>
          </a:xfrm>
          <a:prstGeom prst="roundRect">
            <a:avLst>
              <a:gd name="adj" fmla="val 4068"/>
            </a:avLst>
          </a:prstGeom>
          <a:solidFill>
            <a:srgbClr val="5135FF"/>
          </a:solidFill>
          <a:ln>
            <a:solidFill>
              <a:srgbClr val="364F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Equipment</a:t>
            </a:r>
            <a:endParaRPr lang="ko-KR" altLang="en-US" sz="140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모서리가 둥근 직사각형 139"/>
          <p:cNvSpPr>
            <a:spLocks/>
          </p:cNvSpPr>
          <p:nvPr/>
        </p:nvSpPr>
        <p:spPr>
          <a:xfrm>
            <a:off x="8416889" y="1883827"/>
            <a:ext cx="2340000" cy="439222"/>
          </a:xfrm>
          <a:prstGeom prst="roundRect">
            <a:avLst>
              <a:gd name="adj" fmla="val 4068"/>
            </a:avLst>
          </a:prstGeom>
          <a:solidFill>
            <a:srgbClr val="5135FF"/>
          </a:solidFill>
          <a:ln>
            <a:solidFill>
              <a:srgbClr val="364F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Equipment</a:t>
            </a:r>
            <a:b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Equipment</a:t>
            </a:r>
            <a:endParaRPr lang="ko-KR" altLang="en-US" sz="140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1" name="모서리가 둥근 직사각형 140"/>
          <p:cNvSpPr>
            <a:spLocks/>
          </p:cNvSpPr>
          <p:nvPr/>
        </p:nvSpPr>
        <p:spPr>
          <a:xfrm>
            <a:off x="1176480" y="2758680"/>
            <a:ext cx="1260000" cy="219611"/>
          </a:xfrm>
          <a:prstGeom prst="roundRect">
            <a:avLst>
              <a:gd name="adj" fmla="val 4068"/>
            </a:avLst>
          </a:prstGeom>
          <a:solidFill>
            <a:srgbClr val="100B33"/>
          </a:solidFill>
          <a:ln>
            <a:solidFill>
              <a:srgbClr val="1F25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</a:t>
            </a:r>
            <a:endParaRPr lang="ko-KR" altLang="en-US" sz="140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2" name="모서리가 둥근 직사각형 141"/>
          <p:cNvSpPr>
            <a:spLocks/>
          </p:cNvSpPr>
          <p:nvPr/>
        </p:nvSpPr>
        <p:spPr>
          <a:xfrm>
            <a:off x="3121950" y="2758680"/>
            <a:ext cx="1584000" cy="439222"/>
          </a:xfrm>
          <a:prstGeom prst="roundRect">
            <a:avLst>
              <a:gd name="adj" fmla="val 4068"/>
            </a:avLst>
          </a:prstGeom>
          <a:solidFill>
            <a:srgbClr val="100B33"/>
          </a:solidFill>
          <a:ln>
            <a:solidFill>
              <a:srgbClr val="1F25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ko-KR" sz="14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</a:t>
            </a:r>
            <a:endParaRPr lang="en-US" altLang="ko-KR" sz="1400" dirty="0" smtClean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Equipment</a:t>
            </a:r>
            <a:endParaRPr lang="ko-KR" altLang="en-US" sz="140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3" name="모서리가 둥근 직사각형 142"/>
          <p:cNvSpPr>
            <a:spLocks/>
          </p:cNvSpPr>
          <p:nvPr/>
        </p:nvSpPr>
        <p:spPr>
          <a:xfrm>
            <a:off x="5391420" y="2758680"/>
            <a:ext cx="2340000" cy="219611"/>
          </a:xfrm>
          <a:prstGeom prst="roundRect">
            <a:avLst>
              <a:gd name="adj" fmla="val 4068"/>
            </a:avLst>
          </a:prstGeom>
          <a:solidFill>
            <a:srgbClr val="100B33"/>
          </a:solidFill>
          <a:ln>
            <a:solidFill>
              <a:srgbClr val="1F25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Equipment</a:t>
            </a:r>
            <a:endParaRPr lang="ko-KR" altLang="en-US" sz="140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4" name="모서리가 둥근 직사각형 143"/>
          <p:cNvSpPr>
            <a:spLocks/>
          </p:cNvSpPr>
          <p:nvPr/>
        </p:nvSpPr>
        <p:spPr>
          <a:xfrm>
            <a:off x="8416889" y="2758680"/>
            <a:ext cx="2340000" cy="439222"/>
          </a:xfrm>
          <a:prstGeom prst="roundRect">
            <a:avLst>
              <a:gd name="adj" fmla="val 4068"/>
            </a:avLst>
          </a:prstGeom>
          <a:solidFill>
            <a:srgbClr val="100B33"/>
          </a:solidFill>
          <a:ln>
            <a:solidFill>
              <a:srgbClr val="1F25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Equipment</a:t>
            </a:r>
            <a:b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Equipment</a:t>
            </a:r>
            <a:endParaRPr lang="ko-KR" altLang="en-US" sz="140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5" name="모서리가 둥근 직사각형 144"/>
          <p:cNvSpPr>
            <a:spLocks/>
          </p:cNvSpPr>
          <p:nvPr/>
        </p:nvSpPr>
        <p:spPr>
          <a:xfrm>
            <a:off x="1158030" y="3633533"/>
            <a:ext cx="1260000" cy="219611"/>
          </a:xfrm>
          <a:prstGeom prst="roundRect">
            <a:avLst>
              <a:gd name="adj" fmla="val 4068"/>
            </a:avLst>
          </a:prstGeom>
          <a:solidFill>
            <a:srgbClr val="9F9DAD"/>
          </a:solidFill>
          <a:ln>
            <a:solidFill>
              <a:srgbClr val="A5A7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</a:t>
            </a:r>
            <a:endParaRPr lang="ko-KR" altLang="en-US" sz="140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6" name="모서리가 둥근 직사각형 145"/>
          <p:cNvSpPr>
            <a:spLocks/>
          </p:cNvSpPr>
          <p:nvPr/>
        </p:nvSpPr>
        <p:spPr>
          <a:xfrm>
            <a:off x="3103500" y="3633533"/>
            <a:ext cx="1584000" cy="439222"/>
          </a:xfrm>
          <a:prstGeom prst="roundRect">
            <a:avLst>
              <a:gd name="adj" fmla="val 4068"/>
            </a:avLst>
          </a:prstGeom>
          <a:solidFill>
            <a:srgbClr val="9F9DAD"/>
          </a:solidFill>
          <a:ln>
            <a:solidFill>
              <a:srgbClr val="A5A7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ko-KR" sz="14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</a:t>
            </a:r>
            <a:endParaRPr lang="en-US" altLang="ko-KR" sz="1400" dirty="0" smtClean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Equipment</a:t>
            </a:r>
            <a:endParaRPr lang="ko-KR" altLang="en-US" sz="140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7" name="모서리가 둥근 직사각형 146"/>
          <p:cNvSpPr>
            <a:spLocks/>
          </p:cNvSpPr>
          <p:nvPr/>
        </p:nvSpPr>
        <p:spPr>
          <a:xfrm>
            <a:off x="5372970" y="3633533"/>
            <a:ext cx="2340000" cy="219611"/>
          </a:xfrm>
          <a:prstGeom prst="roundRect">
            <a:avLst>
              <a:gd name="adj" fmla="val 4068"/>
            </a:avLst>
          </a:prstGeom>
          <a:solidFill>
            <a:srgbClr val="9F9DAD"/>
          </a:solidFill>
          <a:ln>
            <a:solidFill>
              <a:srgbClr val="A5A7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Equipment</a:t>
            </a:r>
            <a:endParaRPr lang="ko-KR" altLang="en-US" sz="140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8" name="모서리가 둥근 직사각형 147"/>
          <p:cNvSpPr>
            <a:spLocks/>
          </p:cNvSpPr>
          <p:nvPr/>
        </p:nvSpPr>
        <p:spPr>
          <a:xfrm>
            <a:off x="8398439" y="3633533"/>
            <a:ext cx="2340000" cy="439222"/>
          </a:xfrm>
          <a:prstGeom prst="roundRect">
            <a:avLst>
              <a:gd name="adj" fmla="val 4068"/>
            </a:avLst>
          </a:prstGeom>
          <a:solidFill>
            <a:srgbClr val="9F9DAD"/>
          </a:solidFill>
          <a:ln>
            <a:solidFill>
              <a:srgbClr val="A5A7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Equipment</a:t>
            </a:r>
            <a:b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altLang="ko-KR" sz="14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Equipment</a:t>
            </a:r>
            <a:endParaRPr lang="ko-KR" altLang="en-US" sz="140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9" name="모서리가 둥근 직사각형 148"/>
          <p:cNvSpPr>
            <a:spLocks/>
          </p:cNvSpPr>
          <p:nvPr/>
        </p:nvSpPr>
        <p:spPr>
          <a:xfrm>
            <a:off x="1158030" y="4508386"/>
            <a:ext cx="1260000" cy="219611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513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</a:t>
            </a:r>
            <a:endParaRPr lang="ko-KR" altLang="en-US" sz="1400" dirty="0">
              <a:solidFill>
                <a:srgbClr val="5135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0" name="모서리가 둥근 직사각형 149"/>
          <p:cNvSpPr>
            <a:spLocks/>
          </p:cNvSpPr>
          <p:nvPr/>
        </p:nvSpPr>
        <p:spPr>
          <a:xfrm>
            <a:off x="3103500" y="4508386"/>
            <a:ext cx="1584000" cy="439222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ko-KR" sz="1400" dirty="0">
                <a:solidFill>
                  <a:srgbClr val="513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</a:t>
            </a:r>
            <a:endParaRPr lang="en-US" altLang="ko-KR" sz="1400" dirty="0" smtClean="0">
              <a:solidFill>
                <a:srgbClr val="5135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en-US" altLang="ko-KR" sz="1400" dirty="0" smtClean="0">
                <a:solidFill>
                  <a:srgbClr val="513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Equipment</a:t>
            </a:r>
            <a:endParaRPr lang="ko-KR" altLang="en-US" sz="1400" dirty="0">
              <a:solidFill>
                <a:srgbClr val="5135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1" name="모서리가 둥근 직사각형 150"/>
          <p:cNvSpPr>
            <a:spLocks/>
          </p:cNvSpPr>
          <p:nvPr/>
        </p:nvSpPr>
        <p:spPr>
          <a:xfrm>
            <a:off x="5372970" y="4508386"/>
            <a:ext cx="2340000" cy="219611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513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Equipment</a:t>
            </a:r>
            <a:endParaRPr lang="ko-KR" altLang="en-US" sz="1400" dirty="0">
              <a:solidFill>
                <a:srgbClr val="5135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2" name="모서리가 둥근 직사각형 151"/>
          <p:cNvSpPr>
            <a:spLocks/>
          </p:cNvSpPr>
          <p:nvPr/>
        </p:nvSpPr>
        <p:spPr>
          <a:xfrm>
            <a:off x="8398439" y="4508386"/>
            <a:ext cx="2340000" cy="439222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513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Equipment</a:t>
            </a:r>
            <a:br>
              <a:rPr lang="en-US" altLang="ko-KR" sz="1400" dirty="0" smtClean="0">
                <a:solidFill>
                  <a:srgbClr val="513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altLang="ko-KR" sz="1400" dirty="0" smtClean="0">
                <a:solidFill>
                  <a:srgbClr val="513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Equipment</a:t>
            </a:r>
            <a:endParaRPr lang="ko-KR" altLang="en-US" sz="1400" dirty="0">
              <a:solidFill>
                <a:srgbClr val="5135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3" name="모서리가 둥근 직사각형 152"/>
          <p:cNvSpPr>
            <a:spLocks/>
          </p:cNvSpPr>
          <p:nvPr/>
        </p:nvSpPr>
        <p:spPr>
          <a:xfrm>
            <a:off x="1176480" y="5383239"/>
            <a:ext cx="1260000" cy="219611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100B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</a:t>
            </a:r>
            <a:endParaRPr lang="ko-KR" altLang="en-US" sz="1400" dirty="0">
              <a:solidFill>
                <a:srgbClr val="100B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4" name="모서리가 둥근 직사각형 153"/>
          <p:cNvSpPr>
            <a:spLocks/>
          </p:cNvSpPr>
          <p:nvPr/>
        </p:nvSpPr>
        <p:spPr>
          <a:xfrm>
            <a:off x="3121950" y="5383239"/>
            <a:ext cx="1584000" cy="439222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ko-KR" sz="1400" dirty="0">
                <a:solidFill>
                  <a:srgbClr val="100B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</a:t>
            </a:r>
            <a:endParaRPr lang="en-US" altLang="ko-KR" sz="1400" dirty="0" smtClean="0">
              <a:solidFill>
                <a:srgbClr val="100B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en-US" altLang="ko-KR" sz="1400" dirty="0" smtClean="0">
                <a:solidFill>
                  <a:srgbClr val="100B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Equipment</a:t>
            </a:r>
            <a:endParaRPr lang="ko-KR" altLang="en-US" sz="1400" dirty="0">
              <a:solidFill>
                <a:srgbClr val="100B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5" name="모서리가 둥근 직사각형 154"/>
          <p:cNvSpPr>
            <a:spLocks/>
          </p:cNvSpPr>
          <p:nvPr/>
        </p:nvSpPr>
        <p:spPr>
          <a:xfrm>
            <a:off x="5391420" y="5383239"/>
            <a:ext cx="2340000" cy="219611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100B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Equipment</a:t>
            </a:r>
            <a:endParaRPr lang="ko-KR" altLang="en-US" sz="1400" dirty="0">
              <a:solidFill>
                <a:srgbClr val="100B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6" name="모서리가 둥근 직사각형 155"/>
          <p:cNvSpPr>
            <a:spLocks/>
          </p:cNvSpPr>
          <p:nvPr/>
        </p:nvSpPr>
        <p:spPr>
          <a:xfrm>
            <a:off x="8416889" y="5383239"/>
            <a:ext cx="2340000" cy="439222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100B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Equipment</a:t>
            </a:r>
            <a:br>
              <a:rPr lang="en-US" altLang="ko-KR" sz="1400" dirty="0" smtClean="0">
                <a:solidFill>
                  <a:srgbClr val="100B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altLang="ko-KR" sz="1400" dirty="0" smtClean="0">
                <a:solidFill>
                  <a:srgbClr val="100B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Equipment</a:t>
            </a:r>
            <a:endParaRPr lang="ko-KR" altLang="en-US" sz="1400" dirty="0">
              <a:solidFill>
                <a:srgbClr val="100B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85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제목 개체 틀 1"/>
          <p:cNvSpPr txBox="1">
            <a:spLocks/>
          </p:cNvSpPr>
          <p:nvPr/>
        </p:nvSpPr>
        <p:spPr>
          <a:xfrm>
            <a:off x="527051" y="404664"/>
            <a:ext cx="8828616" cy="45986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lvl1pPr marL="0" marR="0" indent="0" algn="l" defTabSz="914332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altLang="ko-KR" sz="3000" b="1" kern="0" spc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164194"/>
                </a:solidFill>
                <a:latin typeface="나눔스퀘어 ExtraBold" panose="020B0604030504040204" pitchFamily="34" charset="0"/>
                <a:ea typeface="나눔스퀘어 ExtraBold" panose="020B0604030504040204" pitchFamily="34" charset="0"/>
                <a:cs typeface="나눔스퀘어 ExtraBold" panose="020B0604030504040204" pitchFamily="34" charset="0"/>
              </a:defRPr>
            </a:lvl1pPr>
          </a:lstStyle>
          <a:p>
            <a:pPr>
              <a:defRPr/>
            </a:pPr>
            <a:r>
              <a:rPr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Number box</a:t>
            </a:r>
            <a:endParaRPr lang="ko-KR" altLang="en-US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2" name="모서리가 둥근 직사각형 41"/>
          <p:cNvSpPr/>
          <p:nvPr/>
        </p:nvSpPr>
        <p:spPr>
          <a:xfrm>
            <a:off x="527052" y="1151860"/>
            <a:ext cx="11032898" cy="540000"/>
          </a:xfrm>
          <a:prstGeom prst="roundRect">
            <a:avLst/>
          </a:prstGeom>
          <a:solidFill>
            <a:srgbClr val="1F25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71" name="모서리가 둥근 직사각형 70"/>
          <p:cNvSpPr/>
          <p:nvPr/>
        </p:nvSpPr>
        <p:spPr>
          <a:xfrm>
            <a:off x="653395" y="1251602"/>
            <a:ext cx="1543485" cy="34051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 defTabSz="609585" latinLnBrk="0"/>
            <a:r>
              <a:rPr lang="en-US" altLang="ko-KR" sz="200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Arial" panose="020B0604020202020204" pitchFamily="34" charset="0"/>
              </a:rPr>
              <a:t>Number box</a:t>
            </a:r>
            <a:endParaRPr lang="en-US" altLang="ko-KR" sz="2000" dirty="0">
              <a:ln>
                <a:solidFill>
                  <a:prstClr val="white">
                    <a:alpha val="0"/>
                  </a:prstClr>
                </a:solidFill>
              </a:ln>
              <a:solidFill>
                <a:prstClr val="white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Arial" panose="020B0604020202020204" pitchFamily="34" charset="0"/>
            </a:endParaRPr>
          </a:p>
        </p:txBody>
      </p:sp>
      <p:grpSp>
        <p:nvGrpSpPr>
          <p:cNvPr id="72" name="그룹 71"/>
          <p:cNvGrpSpPr/>
          <p:nvPr/>
        </p:nvGrpSpPr>
        <p:grpSpPr>
          <a:xfrm>
            <a:off x="527051" y="1071424"/>
            <a:ext cx="11032898" cy="5328471"/>
            <a:chOff x="1350519" y="2654299"/>
            <a:chExt cx="10325544" cy="3724275"/>
          </a:xfrm>
        </p:grpSpPr>
        <p:pic>
          <p:nvPicPr>
            <p:cNvPr id="74" name="그림 7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350519" y="2654299"/>
              <a:ext cx="160764" cy="3724275"/>
            </a:xfrm>
            <a:prstGeom prst="rect">
              <a:avLst/>
            </a:prstGeom>
          </p:spPr>
        </p:pic>
        <p:pic>
          <p:nvPicPr>
            <p:cNvPr id="75" name="그림 7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>
              <a:off x="11515299" y="2654299"/>
              <a:ext cx="160764" cy="3724275"/>
            </a:xfrm>
            <a:prstGeom prst="rect">
              <a:avLst/>
            </a:prstGeom>
          </p:spPr>
        </p:pic>
      </p:grpSp>
      <p:sp>
        <p:nvSpPr>
          <p:cNvPr id="76" name="모서리가 둥근 직사각형 75"/>
          <p:cNvSpPr>
            <a:spLocks/>
          </p:cNvSpPr>
          <p:nvPr/>
        </p:nvSpPr>
        <p:spPr>
          <a:xfrm>
            <a:off x="1003682" y="2041418"/>
            <a:ext cx="345600" cy="345600"/>
          </a:xfrm>
          <a:prstGeom prst="roundRect">
            <a:avLst>
              <a:gd name="adj" fmla="val 4068"/>
            </a:avLst>
          </a:prstGeom>
          <a:solidFill>
            <a:srgbClr val="5135FF"/>
          </a:solidFill>
          <a:ln>
            <a:solidFill>
              <a:srgbClr val="364F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7" name="모서리가 둥근 직사각형 76"/>
          <p:cNvSpPr>
            <a:spLocks/>
          </p:cNvSpPr>
          <p:nvPr/>
        </p:nvSpPr>
        <p:spPr>
          <a:xfrm>
            <a:off x="1003682" y="2624599"/>
            <a:ext cx="345600" cy="345600"/>
          </a:xfrm>
          <a:prstGeom prst="roundRect">
            <a:avLst>
              <a:gd name="adj" fmla="val 4068"/>
            </a:avLst>
          </a:prstGeom>
          <a:solidFill>
            <a:srgbClr val="100B33"/>
          </a:solidFill>
          <a:ln>
            <a:solidFill>
              <a:srgbClr val="1F25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8" name="모서리가 둥근 직사각형 77"/>
          <p:cNvSpPr>
            <a:spLocks/>
          </p:cNvSpPr>
          <p:nvPr/>
        </p:nvSpPr>
        <p:spPr>
          <a:xfrm>
            <a:off x="1003682" y="3207780"/>
            <a:ext cx="345600" cy="345600"/>
          </a:xfrm>
          <a:prstGeom prst="roundRect">
            <a:avLst>
              <a:gd name="adj" fmla="val 4068"/>
            </a:avLst>
          </a:prstGeom>
          <a:solidFill>
            <a:srgbClr val="A5A7AD"/>
          </a:solidFill>
          <a:ln>
            <a:solidFill>
              <a:srgbClr val="A5A7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9" name="모서리가 둥근 직사각형 78"/>
          <p:cNvSpPr>
            <a:spLocks/>
          </p:cNvSpPr>
          <p:nvPr/>
        </p:nvSpPr>
        <p:spPr>
          <a:xfrm>
            <a:off x="1018314" y="3790961"/>
            <a:ext cx="345600" cy="345600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srgbClr val="513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ko-KR" altLang="en-US" dirty="0">
              <a:solidFill>
                <a:srgbClr val="5135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0" name="모서리가 둥근 직사각형 79"/>
          <p:cNvSpPr>
            <a:spLocks/>
          </p:cNvSpPr>
          <p:nvPr/>
        </p:nvSpPr>
        <p:spPr>
          <a:xfrm>
            <a:off x="1018314" y="4374142"/>
            <a:ext cx="345600" cy="345600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srgbClr val="100B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ko-KR" altLang="en-US" dirty="0">
              <a:solidFill>
                <a:srgbClr val="100B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1" name="모서리가 둥근 직사각형 80"/>
          <p:cNvSpPr>
            <a:spLocks/>
          </p:cNvSpPr>
          <p:nvPr/>
        </p:nvSpPr>
        <p:spPr>
          <a:xfrm>
            <a:off x="2896918" y="2041418"/>
            <a:ext cx="345600" cy="345600"/>
          </a:xfrm>
          <a:prstGeom prst="roundRect">
            <a:avLst>
              <a:gd name="adj" fmla="val 4068"/>
            </a:avLst>
          </a:prstGeom>
          <a:solidFill>
            <a:srgbClr val="5135FF"/>
          </a:solidFill>
          <a:ln>
            <a:solidFill>
              <a:srgbClr val="364F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2" name="모서리가 둥근 직사각형 81"/>
          <p:cNvSpPr>
            <a:spLocks/>
          </p:cNvSpPr>
          <p:nvPr/>
        </p:nvSpPr>
        <p:spPr>
          <a:xfrm>
            <a:off x="2896918" y="2624599"/>
            <a:ext cx="345600" cy="345600"/>
          </a:xfrm>
          <a:prstGeom prst="roundRect">
            <a:avLst>
              <a:gd name="adj" fmla="val 4068"/>
            </a:avLst>
          </a:prstGeom>
          <a:solidFill>
            <a:srgbClr val="100B33"/>
          </a:solidFill>
          <a:ln>
            <a:solidFill>
              <a:srgbClr val="1F25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3" name="모서리가 둥근 직사각형 82"/>
          <p:cNvSpPr>
            <a:spLocks/>
          </p:cNvSpPr>
          <p:nvPr/>
        </p:nvSpPr>
        <p:spPr>
          <a:xfrm>
            <a:off x="2896918" y="3207780"/>
            <a:ext cx="345600" cy="345600"/>
          </a:xfrm>
          <a:prstGeom prst="roundRect">
            <a:avLst>
              <a:gd name="adj" fmla="val 4068"/>
            </a:avLst>
          </a:prstGeom>
          <a:solidFill>
            <a:srgbClr val="A5A7AD"/>
          </a:solidFill>
          <a:ln>
            <a:solidFill>
              <a:srgbClr val="A5A7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4" name="모서리가 둥근 직사각형 83"/>
          <p:cNvSpPr>
            <a:spLocks/>
          </p:cNvSpPr>
          <p:nvPr/>
        </p:nvSpPr>
        <p:spPr>
          <a:xfrm>
            <a:off x="2911550" y="3790961"/>
            <a:ext cx="345600" cy="345600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srgbClr val="513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ko-KR" altLang="en-US" dirty="0">
              <a:solidFill>
                <a:srgbClr val="5135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5" name="모서리가 둥근 직사각형 84"/>
          <p:cNvSpPr>
            <a:spLocks/>
          </p:cNvSpPr>
          <p:nvPr/>
        </p:nvSpPr>
        <p:spPr>
          <a:xfrm>
            <a:off x="2911550" y="4374142"/>
            <a:ext cx="345600" cy="345600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srgbClr val="100B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ko-KR" altLang="en-US" dirty="0">
              <a:solidFill>
                <a:srgbClr val="100B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6" name="모서리가 둥근 직사각형 85"/>
          <p:cNvSpPr>
            <a:spLocks/>
          </p:cNvSpPr>
          <p:nvPr/>
        </p:nvSpPr>
        <p:spPr>
          <a:xfrm>
            <a:off x="4790154" y="2041418"/>
            <a:ext cx="345600" cy="345600"/>
          </a:xfrm>
          <a:prstGeom prst="roundRect">
            <a:avLst>
              <a:gd name="adj" fmla="val 4068"/>
            </a:avLst>
          </a:prstGeom>
          <a:solidFill>
            <a:srgbClr val="5135FF"/>
          </a:solidFill>
          <a:ln>
            <a:solidFill>
              <a:srgbClr val="364F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7" name="모서리가 둥근 직사각형 86"/>
          <p:cNvSpPr>
            <a:spLocks/>
          </p:cNvSpPr>
          <p:nvPr/>
        </p:nvSpPr>
        <p:spPr>
          <a:xfrm>
            <a:off x="4790154" y="2624599"/>
            <a:ext cx="345600" cy="345600"/>
          </a:xfrm>
          <a:prstGeom prst="roundRect">
            <a:avLst>
              <a:gd name="adj" fmla="val 4068"/>
            </a:avLst>
          </a:prstGeom>
          <a:solidFill>
            <a:srgbClr val="100B33"/>
          </a:solidFill>
          <a:ln>
            <a:solidFill>
              <a:srgbClr val="1F25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8" name="모서리가 둥근 직사각형 87"/>
          <p:cNvSpPr>
            <a:spLocks/>
          </p:cNvSpPr>
          <p:nvPr/>
        </p:nvSpPr>
        <p:spPr>
          <a:xfrm>
            <a:off x="4790154" y="3207780"/>
            <a:ext cx="345600" cy="345600"/>
          </a:xfrm>
          <a:prstGeom prst="roundRect">
            <a:avLst>
              <a:gd name="adj" fmla="val 4068"/>
            </a:avLst>
          </a:prstGeom>
          <a:solidFill>
            <a:srgbClr val="A5A7AD"/>
          </a:solidFill>
          <a:ln>
            <a:solidFill>
              <a:srgbClr val="A5A7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9" name="모서리가 둥근 직사각형 88"/>
          <p:cNvSpPr>
            <a:spLocks/>
          </p:cNvSpPr>
          <p:nvPr/>
        </p:nvSpPr>
        <p:spPr>
          <a:xfrm>
            <a:off x="4804786" y="3790961"/>
            <a:ext cx="345600" cy="345600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srgbClr val="513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ko-KR" altLang="en-US" dirty="0">
              <a:solidFill>
                <a:srgbClr val="5135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0" name="모서리가 둥근 직사각형 89"/>
          <p:cNvSpPr>
            <a:spLocks/>
          </p:cNvSpPr>
          <p:nvPr/>
        </p:nvSpPr>
        <p:spPr>
          <a:xfrm>
            <a:off x="4804786" y="4374142"/>
            <a:ext cx="345600" cy="345600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srgbClr val="100B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ko-KR" altLang="en-US" dirty="0">
              <a:solidFill>
                <a:srgbClr val="100B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1" name="모서리가 둥근 직사각형 90"/>
          <p:cNvSpPr>
            <a:spLocks/>
          </p:cNvSpPr>
          <p:nvPr/>
        </p:nvSpPr>
        <p:spPr>
          <a:xfrm>
            <a:off x="6683390" y="2041418"/>
            <a:ext cx="345600" cy="345600"/>
          </a:xfrm>
          <a:prstGeom prst="roundRect">
            <a:avLst>
              <a:gd name="adj" fmla="val 4068"/>
            </a:avLst>
          </a:prstGeom>
          <a:solidFill>
            <a:srgbClr val="5135FF"/>
          </a:solidFill>
          <a:ln>
            <a:solidFill>
              <a:srgbClr val="364F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11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2" name="모서리가 둥근 직사각형 91"/>
          <p:cNvSpPr>
            <a:spLocks/>
          </p:cNvSpPr>
          <p:nvPr/>
        </p:nvSpPr>
        <p:spPr>
          <a:xfrm>
            <a:off x="6683390" y="2624599"/>
            <a:ext cx="345600" cy="345600"/>
          </a:xfrm>
          <a:prstGeom prst="roundRect">
            <a:avLst>
              <a:gd name="adj" fmla="val 4068"/>
            </a:avLst>
          </a:prstGeom>
          <a:solidFill>
            <a:srgbClr val="100B33"/>
          </a:solidFill>
          <a:ln>
            <a:solidFill>
              <a:srgbClr val="1F25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11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3" name="모서리가 둥근 직사각형 92"/>
          <p:cNvSpPr>
            <a:spLocks/>
          </p:cNvSpPr>
          <p:nvPr/>
        </p:nvSpPr>
        <p:spPr>
          <a:xfrm>
            <a:off x="6683390" y="3207780"/>
            <a:ext cx="345600" cy="345600"/>
          </a:xfrm>
          <a:prstGeom prst="roundRect">
            <a:avLst>
              <a:gd name="adj" fmla="val 4068"/>
            </a:avLst>
          </a:prstGeom>
          <a:solidFill>
            <a:srgbClr val="A5A7AD"/>
          </a:solidFill>
          <a:ln>
            <a:solidFill>
              <a:srgbClr val="A5A7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11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4" name="모서리가 둥근 직사각형 93"/>
          <p:cNvSpPr>
            <a:spLocks/>
          </p:cNvSpPr>
          <p:nvPr/>
        </p:nvSpPr>
        <p:spPr>
          <a:xfrm>
            <a:off x="6698022" y="3790961"/>
            <a:ext cx="345600" cy="345600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srgbClr val="513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11</a:t>
            </a:r>
            <a:endParaRPr lang="ko-KR" altLang="en-US" dirty="0">
              <a:solidFill>
                <a:srgbClr val="5135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5" name="모서리가 둥근 직사각형 94"/>
          <p:cNvSpPr>
            <a:spLocks/>
          </p:cNvSpPr>
          <p:nvPr/>
        </p:nvSpPr>
        <p:spPr>
          <a:xfrm>
            <a:off x="6698022" y="4374142"/>
            <a:ext cx="345600" cy="345600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srgbClr val="100B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11</a:t>
            </a:r>
            <a:endParaRPr lang="ko-KR" altLang="en-US" dirty="0">
              <a:solidFill>
                <a:srgbClr val="100B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6" name="모서리가 둥근 직사각형 95"/>
          <p:cNvSpPr>
            <a:spLocks/>
          </p:cNvSpPr>
          <p:nvPr/>
        </p:nvSpPr>
        <p:spPr>
          <a:xfrm>
            <a:off x="8576626" y="2041418"/>
            <a:ext cx="345600" cy="345600"/>
          </a:xfrm>
          <a:prstGeom prst="roundRect">
            <a:avLst>
              <a:gd name="adj" fmla="val 4068"/>
            </a:avLst>
          </a:prstGeom>
          <a:solidFill>
            <a:srgbClr val="5135FF"/>
          </a:solidFill>
          <a:ln>
            <a:solidFill>
              <a:srgbClr val="364F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22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7" name="모서리가 둥근 직사각형 96"/>
          <p:cNvSpPr>
            <a:spLocks/>
          </p:cNvSpPr>
          <p:nvPr/>
        </p:nvSpPr>
        <p:spPr>
          <a:xfrm>
            <a:off x="8576626" y="2624599"/>
            <a:ext cx="345600" cy="345600"/>
          </a:xfrm>
          <a:prstGeom prst="roundRect">
            <a:avLst>
              <a:gd name="adj" fmla="val 4068"/>
            </a:avLst>
          </a:prstGeom>
          <a:solidFill>
            <a:srgbClr val="100B33"/>
          </a:solidFill>
          <a:ln>
            <a:solidFill>
              <a:srgbClr val="1F25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22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8" name="모서리가 둥근 직사각형 97"/>
          <p:cNvSpPr>
            <a:spLocks/>
          </p:cNvSpPr>
          <p:nvPr/>
        </p:nvSpPr>
        <p:spPr>
          <a:xfrm>
            <a:off x="8576626" y="3207780"/>
            <a:ext cx="345600" cy="345600"/>
          </a:xfrm>
          <a:prstGeom prst="roundRect">
            <a:avLst>
              <a:gd name="adj" fmla="val 4068"/>
            </a:avLst>
          </a:prstGeom>
          <a:solidFill>
            <a:srgbClr val="A5A7AD"/>
          </a:solidFill>
          <a:ln>
            <a:solidFill>
              <a:srgbClr val="A5A7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22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9" name="모서리가 둥근 직사각형 98"/>
          <p:cNvSpPr>
            <a:spLocks/>
          </p:cNvSpPr>
          <p:nvPr/>
        </p:nvSpPr>
        <p:spPr>
          <a:xfrm>
            <a:off x="8591258" y="3790961"/>
            <a:ext cx="345600" cy="345600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srgbClr val="513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22</a:t>
            </a:r>
            <a:endParaRPr lang="ko-KR" altLang="en-US" dirty="0">
              <a:solidFill>
                <a:srgbClr val="5135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0" name="모서리가 둥근 직사각형 99"/>
          <p:cNvSpPr>
            <a:spLocks/>
          </p:cNvSpPr>
          <p:nvPr/>
        </p:nvSpPr>
        <p:spPr>
          <a:xfrm>
            <a:off x="8591258" y="4374142"/>
            <a:ext cx="345600" cy="345600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srgbClr val="100B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22</a:t>
            </a:r>
            <a:endParaRPr lang="ko-KR" altLang="en-US" dirty="0">
              <a:solidFill>
                <a:srgbClr val="100B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1" name="모서리가 둥근 직사각형 100"/>
          <p:cNvSpPr>
            <a:spLocks/>
          </p:cNvSpPr>
          <p:nvPr/>
        </p:nvSpPr>
        <p:spPr>
          <a:xfrm>
            <a:off x="10469860" y="2041418"/>
            <a:ext cx="345600" cy="345600"/>
          </a:xfrm>
          <a:prstGeom prst="roundRect">
            <a:avLst>
              <a:gd name="adj" fmla="val 4068"/>
            </a:avLst>
          </a:prstGeom>
          <a:solidFill>
            <a:srgbClr val="5135FF"/>
          </a:solidFill>
          <a:ln>
            <a:solidFill>
              <a:srgbClr val="364F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33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2" name="모서리가 둥근 직사각형 101"/>
          <p:cNvSpPr>
            <a:spLocks/>
          </p:cNvSpPr>
          <p:nvPr/>
        </p:nvSpPr>
        <p:spPr>
          <a:xfrm>
            <a:off x="10469860" y="2624599"/>
            <a:ext cx="345600" cy="345600"/>
          </a:xfrm>
          <a:prstGeom prst="roundRect">
            <a:avLst>
              <a:gd name="adj" fmla="val 4068"/>
            </a:avLst>
          </a:prstGeom>
          <a:solidFill>
            <a:srgbClr val="100B33"/>
          </a:solidFill>
          <a:ln>
            <a:solidFill>
              <a:srgbClr val="1F25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33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3" name="모서리가 둥근 직사각형 102"/>
          <p:cNvSpPr>
            <a:spLocks/>
          </p:cNvSpPr>
          <p:nvPr/>
        </p:nvSpPr>
        <p:spPr>
          <a:xfrm>
            <a:off x="10469860" y="3207780"/>
            <a:ext cx="345600" cy="345600"/>
          </a:xfrm>
          <a:prstGeom prst="roundRect">
            <a:avLst>
              <a:gd name="adj" fmla="val 4068"/>
            </a:avLst>
          </a:prstGeom>
          <a:solidFill>
            <a:srgbClr val="A5A7AD"/>
          </a:solidFill>
          <a:ln>
            <a:solidFill>
              <a:srgbClr val="A5A7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33</a:t>
            </a:r>
            <a:endParaRPr lang="ko-KR" alt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4" name="모서리가 둥근 직사각형 103"/>
          <p:cNvSpPr>
            <a:spLocks/>
          </p:cNvSpPr>
          <p:nvPr/>
        </p:nvSpPr>
        <p:spPr>
          <a:xfrm>
            <a:off x="10484492" y="3790961"/>
            <a:ext cx="345600" cy="345600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srgbClr val="513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33</a:t>
            </a:r>
            <a:endParaRPr lang="ko-KR" altLang="en-US" dirty="0">
              <a:solidFill>
                <a:srgbClr val="5135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5" name="모서리가 둥근 직사각형 104"/>
          <p:cNvSpPr>
            <a:spLocks/>
          </p:cNvSpPr>
          <p:nvPr/>
        </p:nvSpPr>
        <p:spPr>
          <a:xfrm>
            <a:off x="10484492" y="4374142"/>
            <a:ext cx="345600" cy="345600"/>
          </a:xfrm>
          <a:prstGeom prst="roundRect">
            <a:avLst>
              <a:gd name="adj" fmla="val 406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>
                <a:solidFill>
                  <a:srgbClr val="100B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33</a:t>
            </a:r>
            <a:endParaRPr lang="ko-KR" altLang="en-US" dirty="0">
              <a:solidFill>
                <a:srgbClr val="100B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65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제목 개체 틀 1"/>
          <p:cNvSpPr txBox="1">
            <a:spLocks/>
          </p:cNvSpPr>
          <p:nvPr/>
        </p:nvSpPr>
        <p:spPr>
          <a:xfrm>
            <a:off x="527051" y="404664"/>
            <a:ext cx="8828616" cy="45986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lvl1pPr marL="0" marR="0" indent="0" algn="l" defTabSz="914332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altLang="ko-KR" sz="3000" b="1" kern="0" spc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164194"/>
                </a:solidFill>
                <a:latin typeface="나눔스퀘어 ExtraBold" panose="020B0604030504040204" pitchFamily="34" charset="0"/>
                <a:ea typeface="나눔스퀘어 ExtraBold" panose="020B0604030504040204" pitchFamily="34" charset="0"/>
                <a:cs typeface="나눔스퀘어 ExtraBold" panose="020B0604030504040204" pitchFamily="34" charset="0"/>
              </a:defRPr>
            </a:lvl1pPr>
          </a:lstStyle>
          <a:p>
            <a:pPr>
              <a:defRPr/>
            </a:pPr>
            <a:r>
              <a:rPr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Arrows</a:t>
            </a:r>
            <a:endParaRPr lang="ko-KR" altLang="en-US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527052" y="1151860"/>
            <a:ext cx="11032898" cy="540000"/>
          </a:xfrm>
          <a:prstGeom prst="roundRect">
            <a:avLst/>
          </a:prstGeom>
          <a:solidFill>
            <a:srgbClr val="1F25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66542" y="1251602"/>
            <a:ext cx="917195" cy="34051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 defTabSz="609585" latinLnBrk="0"/>
            <a:r>
              <a:rPr lang="en-US" altLang="ko-KR" sz="200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Arial" panose="020B0604020202020204" pitchFamily="34" charset="0"/>
              </a:rPr>
              <a:t>Arrows</a:t>
            </a:r>
            <a:endParaRPr lang="en-US" altLang="ko-KR" sz="2000" dirty="0">
              <a:ln>
                <a:solidFill>
                  <a:prstClr val="white">
                    <a:alpha val="0"/>
                  </a:prstClr>
                </a:solidFill>
              </a:ln>
              <a:solidFill>
                <a:prstClr val="white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Arial" panose="020B0604020202020204" pitchFamily="34" charset="0"/>
            </a:endParaRPr>
          </a:p>
        </p:txBody>
      </p:sp>
      <p:grpSp>
        <p:nvGrpSpPr>
          <p:cNvPr id="41" name="그룹 40"/>
          <p:cNvGrpSpPr/>
          <p:nvPr/>
        </p:nvGrpSpPr>
        <p:grpSpPr>
          <a:xfrm>
            <a:off x="527051" y="1071424"/>
            <a:ext cx="11032898" cy="5328471"/>
            <a:chOff x="1350519" y="2654299"/>
            <a:chExt cx="10325544" cy="3724275"/>
          </a:xfrm>
        </p:grpSpPr>
        <p:pic>
          <p:nvPicPr>
            <p:cNvPr id="42" name="그림 4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350519" y="2654299"/>
              <a:ext cx="160764" cy="3724275"/>
            </a:xfrm>
            <a:prstGeom prst="rect">
              <a:avLst/>
            </a:prstGeom>
          </p:spPr>
        </p:pic>
        <p:pic>
          <p:nvPicPr>
            <p:cNvPr id="43" name="그림 4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>
              <a:off x="11515299" y="2654299"/>
              <a:ext cx="160764" cy="3724275"/>
            </a:xfrm>
            <a:prstGeom prst="rect">
              <a:avLst/>
            </a:prstGeom>
          </p:spPr>
        </p:pic>
      </p:grpSp>
      <p:cxnSp>
        <p:nvCxnSpPr>
          <p:cNvPr id="44" name="직선 화살표 연결선 43"/>
          <p:cNvCxnSpPr/>
          <p:nvPr/>
        </p:nvCxnSpPr>
        <p:spPr>
          <a:xfrm>
            <a:off x="1362080" y="2274412"/>
            <a:ext cx="1281150" cy="0"/>
          </a:xfrm>
          <a:prstGeom prst="straightConnector1">
            <a:avLst/>
          </a:prstGeom>
          <a:ln w="12700">
            <a:solidFill>
              <a:srgbClr val="1F2533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꺾인 연결선 44"/>
          <p:cNvCxnSpPr/>
          <p:nvPr/>
        </p:nvCxnSpPr>
        <p:spPr>
          <a:xfrm rot="10800000">
            <a:off x="4983818" y="2268062"/>
            <a:ext cx="1485039" cy="237912"/>
          </a:xfrm>
          <a:prstGeom prst="bentConnector3">
            <a:avLst>
              <a:gd name="adj1" fmla="val 50000"/>
            </a:avLst>
          </a:prstGeom>
          <a:ln w="12700">
            <a:solidFill>
              <a:srgbClr val="1F2533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/>
          <p:nvPr/>
        </p:nvCxnSpPr>
        <p:spPr>
          <a:xfrm>
            <a:off x="1362080" y="2519017"/>
            <a:ext cx="1281150" cy="0"/>
          </a:xfrm>
          <a:prstGeom prst="straightConnector1">
            <a:avLst/>
          </a:prstGeom>
          <a:ln w="12700">
            <a:solidFill>
              <a:srgbClr val="1F2533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화살표 연결선 46"/>
          <p:cNvCxnSpPr/>
          <p:nvPr/>
        </p:nvCxnSpPr>
        <p:spPr>
          <a:xfrm>
            <a:off x="1362080" y="2795242"/>
            <a:ext cx="1281150" cy="0"/>
          </a:xfrm>
          <a:prstGeom prst="straightConnector1">
            <a:avLst/>
          </a:prstGeom>
          <a:ln w="12700">
            <a:solidFill>
              <a:srgbClr val="1F2533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화살표 연결선 47"/>
          <p:cNvCxnSpPr/>
          <p:nvPr/>
        </p:nvCxnSpPr>
        <p:spPr>
          <a:xfrm>
            <a:off x="1362080" y="3061942"/>
            <a:ext cx="1281150" cy="0"/>
          </a:xfrm>
          <a:prstGeom prst="straightConnector1">
            <a:avLst/>
          </a:prstGeom>
          <a:ln w="12700">
            <a:solidFill>
              <a:srgbClr val="1F253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꺾인 연결선 48"/>
          <p:cNvCxnSpPr/>
          <p:nvPr/>
        </p:nvCxnSpPr>
        <p:spPr>
          <a:xfrm rot="10800000" flipV="1">
            <a:off x="4983817" y="2811053"/>
            <a:ext cx="1485040" cy="251361"/>
          </a:xfrm>
          <a:prstGeom prst="bentConnector3">
            <a:avLst>
              <a:gd name="adj1" fmla="val 50000"/>
            </a:avLst>
          </a:prstGeom>
          <a:ln w="12700">
            <a:solidFill>
              <a:srgbClr val="1F2533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꺾인 연결선 49"/>
          <p:cNvCxnSpPr/>
          <p:nvPr/>
        </p:nvCxnSpPr>
        <p:spPr>
          <a:xfrm rot="10800000">
            <a:off x="8809444" y="2268062"/>
            <a:ext cx="1485039" cy="237912"/>
          </a:xfrm>
          <a:prstGeom prst="bentConnector3">
            <a:avLst>
              <a:gd name="adj1" fmla="val 50000"/>
            </a:avLst>
          </a:prstGeom>
          <a:ln w="12700">
            <a:solidFill>
              <a:srgbClr val="1F2533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꺾인 연결선 50"/>
          <p:cNvCxnSpPr/>
          <p:nvPr/>
        </p:nvCxnSpPr>
        <p:spPr>
          <a:xfrm rot="10800000" flipV="1">
            <a:off x="8809443" y="2857768"/>
            <a:ext cx="1485040" cy="251361"/>
          </a:xfrm>
          <a:prstGeom prst="bentConnector3">
            <a:avLst>
              <a:gd name="adj1" fmla="val 50000"/>
            </a:avLst>
          </a:prstGeom>
          <a:ln w="12700">
            <a:solidFill>
              <a:srgbClr val="1F253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화살표 연결선 51"/>
          <p:cNvCxnSpPr/>
          <p:nvPr/>
        </p:nvCxnSpPr>
        <p:spPr>
          <a:xfrm>
            <a:off x="1362080" y="3788887"/>
            <a:ext cx="1281150" cy="0"/>
          </a:xfrm>
          <a:prstGeom prst="straightConnector1">
            <a:avLst/>
          </a:prstGeom>
          <a:ln w="12700">
            <a:solidFill>
              <a:srgbClr val="1F2533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꺾인 연결선 52"/>
          <p:cNvCxnSpPr/>
          <p:nvPr/>
        </p:nvCxnSpPr>
        <p:spPr>
          <a:xfrm rot="10800000">
            <a:off x="4983818" y="3782537"/>
            <a:ext cx="1485039" cy="237912"/>
          </a:xfrm>
          <a:prstGeom prst="bentConnector3">
            <a:avLst>
              <a:gd name="adj1" fmla="val 50000"/>
            </a:avLst>
          </a:prstGeom>
          <a:ln w="12700">
            <a:solidFill>
              <a:srgbClr val="1F2533"/>
            </a:solidFill>
            <a:prstDash val="sysDot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화살표 연결선 53"/>
          <p:cNvCxnSpPr/>
          <p:nvPr/>
        </p:nvCxnSpPr>
        <p:spPr>
          <a:xfrm>
            <a:off x="1362080" y="4033492"/>
            <a:ext cx="1281150" cy="0"/>
          </a:xfrm>
          <a:prstGeom prst="straightConnector1">
            <a:avLst/>
          </a:prstGeom>
          <a:ln w="12700">
            <a:solidFill>
              <a:srgbClr val="1F2533"/>
            </a:solidFill>
            <a:prstDash val="sysDot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>
            <a:off x="1362080" y="4309717"/>
            <a:ext cx="1281150" cy="0"/>
          </a:xfrm>
          <a:prstGeom prst="straightConnector1">
            <a:avLst/>
          </a:prstGeom>
          <a:ln w="12700">
            <a:solidFill>
              <a:srgbClr val="1F2533"/>
            </a:solidFill>
            <a:prstDash val="sysDot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>
            <a:off x="1362080" y="4576417"/>
            <a:ext cx="1281150" cy="0"/>
          </a:xfrm>
          <a:prstGeom prst="straightConnector1">
            <a:avLst/>
          </a:prstGeom>
          <a:ln w="12700">
            <a:solidFill>
              <a:srgbClr val="1F2533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꺾인 연결선 56"/>
          <p:cNvCxnSpPr/>
          <p:nvPr/>
        </p:nvCxnSpPr>
        <p:spPr>
          <a:xfrm rot="10800000" flipV="1">
            <a:off x="4983817" y="4325528"/>
            <a:ext cx="1485040" cy="251361"/>
          </a:xfrm>
          <a:prstGeom prst="bentConnector3">
            <a:avLst>
              <a:gd name="adj1" fmla="val 50000"/>
            </a:avLst>
          </a:prstGeom>
          <a:ln w="12700">
            <a:solidFill>
              <a:srgbClr val="1F2533"/>
            </a:solidFill>
            <a:prstDash val="sysDot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꺾인 연결선 57"/>
          <p:cNvCxnSpPr/>
          <p:nvPr/>
        </p:nvCxnSpPr>
        <p:spPr>
          <a:xfrm rot="10800000">
            <a:off x="8809444" y="3782537"/>
            <a:ext cx="1485039" cy="237912"/>
          </a:xfrm>
          <a:prstGeom prst="bentConnector3">
            <a:avLst>
              <a:gd name="adj1" fmla="val 50000"/>
            </a:avLst>
          </a:prstGeom>
          <a:ln w="12700">
            <a:solidFill>
              <a:srgbClr val="1F2533"/>
            </a:solidFill>
            <a:prstDash val="sysDot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꺾인 연결선 58"/>
          <p:cNvCxnSpPr/>
          <p:nvPr/>
        </p:nvCxnSpPr>
        <p:spPr>
          <a:xfrm rot="10800000" flipV="1">
            <a:off x="8809443" y="4372243"/>
            <a:ext cx="1485040" cy="251361"/>
          </a:xfrm>
          <a:prstGeom prst="bentConnector3">
            <a:avLst>
              <a:gd name="adj1" fmla="val 50000"/>
            </a:avLst>
          </a:prstGeom>
          <a:ln w="12700">
            <a:solidFill>
              <a:srgbClr val="1F2533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화살표 연결선 60"/>
          <p:cNvCxnSpPr/>
          <p:nvPr/>
        </p:nvCxnSpPr>
        <p:spPr>
          <a:xfrm>
            <a:off x="1362078" y="5253480"/>
            <a:ext cx="1281150" cy="0"/>
          </a:xfrm>
          <a:prstGeom prst="straightConnector1">
            <a:avLst/>
          </a:prstGeom>
          <a:ln w="12700">
            <a:solidFill>
              <a:srgbClr val="1F2533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꺾인 연결선 61"/>
          <p:cNvCxnSpPr/>
          <p:nvPr/>
        </p:nvCxnSpPr>
        <p:spPr>
          <a:xfrm rot="10800000">
            <a:off x="4983818" y="5247130"/>
            <a:ext cx="1485039" cy="237912"/>
          </a:xfrm>
          <a:prstGeom prst="bentConnector3">
            <a:avLst>
              <a:gd name="adj1" fmla="val 50000"/>
            </a:avLst>
          </a:prstGeom>
          <a:ln w="12700">
            <a:solidFill>
              <a:srgbClr val="1F2533"/>
            </a:solidFill>
            <a:prstDash val="sysDash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화살표 연결선 62"/>
          <p:cNvCxnSpPr/>
          <p:nvPr/>
        </p:nvCxnSpPr>
        <p:spPr>
          <a:xfrm>
            <a:off x="1362078" y="5498085"/>
            <a:ext cx="1281150" cy="0"/>
          </a:xfrm>
          <a:prstGeom prst="straightConnector1">
            <a:avLst/>
          </a:prstGeom>
          <a:ln w="12700">
            <a:solidFill>
              <a:srgbClr val="1F2533"/>
            </a:solidFill>
            <a:prstDash val="sysDash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화살표 연결선 63"/>
          <p:cNvCxnSpPr/>
          <p:nvPr/>
        </p:nvCxnSpPr>
        <p:spPr>
          <a:xfrm>
            <a:off x="1362078" y="5774310"/>
            <a:ext cx="1281150" cy="0"/>
          </a:xfrm>
          <a:prstGeom prst="straightConnector1">
            <a:avLst/>
          </a:prstGeom>
          <a:ln w="12700">
            <a:solidFill>
              <a:srgbClr val="1F2533"/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화살표 연결선 64"/>
          <p:cNvCxnSpPr/>
          <p:nvPr/>
        </p:nvCxnSpPr>
        <p:spPr>
          <a:xfrm>
            <a:off x="1362078" y="6041010"/>
            <a:ext cx="1281150" cy="0"/>
          </a:xfrm>
          <a:prstGeom prst="straightConnector1">
            <a:avLst/>
          </a:prstGeom>
          <a:ln w="12700">
            <a:solidFill>
              <a:srgbClr val="1F2533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꺾인 연결선 65"/>
          <p:cNvCxnSpPr/>
          <p:nvPr/>
        </p:nvCxnSpPr>
        <p:spPr>
          <a:xfrm rot="10800000" flipV="1">
            <a:off x="4983817" y="5790121"/>
            <a:ext cx="1485040" cy="251361"/>
          </a:xfrm>
          <a:prstGeom prst="bentConnector3">
            <a:avLst>
              <a:gd name="adj1" fmla="val 50000"/>
            </a:avLst>
          </a:prstGeom>
          <a:ln w="12700">
            <a:solidFill>
              <a:srgbClr val="1F2533"/>
            </a:solidFill>
            <a:prstDash val="sysDash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꺾인 연결선 67"/>
          <p:cNvCxnSpPr/>
          <p:nvPr/>
        </p:nvCxnSpPr>
        <p:spPr>
          <a:xfrm rot="10800000">
            <a:off x="8809442" y="5247130"/>
            <a:ext cx="1485039" cy="237912"/>
          </a:xfrm>
          <a:prstGeom prst="bentConnector3">
            <a:avLst>
              <a:gd name="adj1" fmla="val 50000"/>
            </a:avLst>
          </a:prstGeom>
          <a:ln w="12700">
            <a:solidFill>
              <a:srgbClr val="1F2533"/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꺾인 연결선 69"/>
          <p:cNvCxnSpPr/>
          <p:nvPr/>
        </p:nvCxnSpPr>
        <p:spPr>
          <a:xfrm rot="10800000" flipV="1">
            <a:off x="8809441" y="5836836"/>
            <a:ext cx="1485040" cy="251361"/>
          </a:xfrm>
          <a:prstGeom prst="bentConnector3">
            <a:avLst>
              <a:gd name="adj1" fmla="val 50000"/>
            </a:avLst>
          </a:prstGeom>
          <a:ln w="12700">
            <a:solidFill>
              <a:srgbClr val="1F2533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270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12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11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11691</TotalTime>
  <Words>156</Words>
  <Application>Microsoft Office PowerPoint</Application>
  <PresentationFormat>와이드스크린</PresentationFormat>
  <Paragraphs>86</Paragraphs>
  <Slides>6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6" baseType="lpstr">
      <vt:lpstr>helvetica</vt:lpstr>
      <vt:lpstr>Calibri</vt:lpstr>
      <vt:lpstr>맑은 고딕</vt:lpstr>
      <vt:lpstr>나눔스퀘어</vt:lpstr>
      <vt:lpstr>Arial</vt:lpstr>
      <vt:lpstr>Tahoma</vt:lpstr>
      <vt:lpstr>나눔스퀘어 Bold</vt:lpstr>
      <vt:lpstr>Segoe UI</vt:lpstr>
      <vt:lpstr>나눔스퀘어 ExtraBold</vt:lpstr>
      <vt:lpstr>5_Office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SDS</dc:creator>
  <cp:lastModifiedBy>김현정</cp:lastModifiedBy>
  <cp:revision>738</cp:revision>
  <cp:lastPrinted>2021-07-16T07:22:49Z</cp:lastPrinted>
  <dcterms:created xsi:type="dcterms:W3CDTF">2020-02-25T07:30:12Z</dcterms:created>
  <dcterms:modified xsi:type="dcterms:W3CDTF">2025-05-14T07:21:25Z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FLCMData">
    <vt:lpwstr>AFE9DB91836E00765BF22984B0067ADDB295AB8F6BC3E5D409CA1350FC3462B10EAB5A61A1AC813DB1E96C285F7379D1E5507AFB4B34CB2726DAF12662864FD9</vt:lpwstr>
  </property>
</Properties>
</file>