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 autoCompressPictures="0">
  <p:sldMasterIdLst>
    <p:sldMasterId id="2147483683" r:id="rId1"/>
  </p:sldMasterIdLst>
  <p:notesMasterIdLst>
    <p:notesMasterId r:id="rId11"/>
  </p:notesMasterIdLst>
  <p:handoutMasterIdLst>
    <p:handoutMasterId r:id="rId12"/>
  </p:handoutMasterIdLst>
  <p:sldIdLst>
    <p:sldId id="628" r:id="rId2"/>
    <p:sldId id="697" r:id="rId3"/>
    <p:sldId id="699" r:id="rId4"/>
    <p:sldId id="698" r:id="rId5"/>
    <p:sldId id="692" r:id="rId6"/>
    <p:sldId id="693" r:id="rId7"/>
    <p:sldId id="694" r:id="rId8"/>
    <p:sldId id="695" r:id="rId9"/>
    <p:sldId id="457" r:id="rId10"/>
  </p:sldIdLst>
  <p:sldSz cx="12192000" cy="6858000"/>
  <p:notesSz cx="6797675" cy="9926638"/>
  <p:embeddedFontLst>
    <p:embeddedFont>
      <p:font typeface="나눔스퀘어 ExtraBold" panose="020B0600000101010101" pitchFamily="50" charset="-127"/>
      <p:bold r:id="rId13"/>
    </p:embeddedFont>
    <p:embeddedFont>
      <p:font typeface="Segoe UI Semibold" panose="020B0702040204020203" pitchFamily="34" charset="0"/>
      <p:bold r:id="rId14"/>
      <p:boldItalic r:id="rId15"/>
    </p:embeddedFont>
    <p:embeddedFont>
      <p:font typeface="나눔스퀘어" panose="020B0600000101010101" pitchFamily="50" charset="-127"/>
      <p:regular r:id="rId16"/>
    </p:embeddedFont>
    <p:embeddedFont>
      <p:font typeface="나눔스퀘어 Bold" panose="020B0600000101010101" pitchFamily="50" charset="-127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" panose="020B0604020202020204" pitchFamily="34" charset="0"/>
      <p:regular r:id="rId22"/>
      <p:bold r:id="rId23"/>
      <p:italic r:id="rId24"/>
      <p:boldItalic r:id="rId25"/>
    </p:embeddedFont>
    <p:embeddedFont>
      <p:font typeface="Tahoma" panose="020B0604030504040204" pitchFamily="34" charset="0"/>
      <p:regular r:id="rId26"/>
      <p:bold r:id="rId27"/>
    </p:embeddedFont>
    <p:embeddedFont>
      <p:font typeface="맑은 고딕" panose="020B0503020000020004" pitchFamily="50" charset="-127"/>
      <p:regular r:id="rId28"/>
      <p:bold r:id="rId29"/>
    </p:embeddedFont>
    <p:embeddedFont>
      <p:font typeface="Segoe UI" panose="020B0502040204020203" pitchFamily="34" charset="0"/>
      <p:regular r:id="rId30"/>
      <p:bold r:id="rId31"/>
      <p:italic r:id="rId32"/>
      <p:boldItalic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B33"/>
    <a:srgbClr val="5135FF"/>
    <a:srgbClr val="9F9DAD"/>
    <a:srgbClr val="1F2533"/>
    <a:srgbClr val="364FC7"/>
    <a:srgbClr val="A5A7AD"/>
    <a:srgbClr val="B0B8C8"/>
    <a:srgbClr val="627391"/>
    <a:srgbClr val="F3F4F6"/>
    <a:srgbClr val="787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55" autoAdjust="0"/>
    <p:restoredTop sz="97432" autoAdjust="0"/>
  </p:normalViewPr>
  <p:slideViewPr>
    <p:cSldViewPr snapToGrid="0" showGuides="1">
      <p:cViewPr varScale="1">
        <p:scale>
          <a:sx n="109" d="100"/>
          <a:sy n="109" d="100"/>
        </p:scale>
        <p:origin x="132" y="11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20" d="100"/>
          <a:sy n="120" d="100"/>
        </p:scale>
        <p:origin x="4980" y="76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21" Type="http://schemas.openxmlformats.org/officeDocument/2006/relationships/font" Target="fonts/font9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14A75-4296-4C45-A81C-43830DD1F417}" type="datetimeFigureOut">
              <a:rPr lang="ko-KR" altLang="en-US" smtClean="0"/>
              <a:t>2025-12-18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C6CAB-F770-4A74-B4EF-FDE5292FCC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9683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64683-A37A-4A50-9F84-2AAD8D67C743}" type="datetimeFigureOut">
              <a:rPr lang="ko-KR" altLang="en-US" smtClean="0"/>
              <a:t>2025-12-18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85C2-0AC7-49B6-89C4-46BDD32E8E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44859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3136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174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525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본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815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본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/>
          <p:cNvSpPr>
            <a:spLocks noChangeArrowheads="1"/>
          </p:cNvSpPr>
          <p:nvPr userDrawn="1"/>
        </p:nvSpPr>
        <p:spPr bwMode="auto">
          <a:xfrm>
            <a:off x="5697449" y="6470231"/>
            <a:ext cx="782587" cy="276999"/>
          </a:xfrm>
          <a:prstGeom prst="rect">
            <a:avLst/>
          </a:prstGeom>
          <a:extLst/>
        </p:spPr>
        <p:txBody>
          <a:bodyPr wrap="none" anchor="ctr">
            <a:spAutoFit/>
          </a:bodyPr>
          <a:lstStyle/>
          <a:p>
            <a:pPr algn="ctr" defTabSz="1217054"/>
            <a:fld id="{D937E0E5-A56D-4372-A39D-FA63A08071CF}" type="slidenum">
              <a:rPr lang="en-US" altLang="ko-KR" sz="1200" b="0" i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pPr algn="ctr" defTabSz="1217054"/>
              <a:t>‹#›</a:t>
            </a:fld>
            <a:r>
              <a:rPr lang="en-US" altLang="ko-KR" sz="1200" b="0" i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/ </a:t>
            </a:r>
            <a:r>
              <a:rPr lang="en-US" altLang="ko-KR" sz="1200" b="0" i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7</a:t>
            </a:r>
            <a:endParaRPr lang="en-US" altLang="ko-KR" sz="1050" b="0" i="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7F7F7F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  <a:cs typeface="나눔스퀘어 Bold" panose="020B0502040204020203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 userDrawn="1"/>
        </p:nvSpPr>
        <p:spPr bwMode="auto">
          <a:xfrm>
            <a:off x="7651849" y="6547175"/>
            <a:ext cx="402257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 eaLnBrk="0" hangingPunct="0"/>
            <a:r>
              <a:rPr lang="en-US" altLang="ko-KR" sz="800" b="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Copyright </a:t>
            </a:r>
            <a:r>
              <a:rPr lang="en-US" altLang="ko-KR" sz="800" b="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2026. </a:t>
            </a:r>
            <a:r>
              <a:rPr lang="en-US" altLang="ko-KR" sz="800" b="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Samsung SDS Co.,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880081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0D12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/>
          <p:cNvSpPr>
            <a:spLocks noChangeArrowheads="1"/>
          </p:cNvSpPr>
          <p:nvPr userDrawn="1"/>
        </p:nvSpPr>
        <p:spPr bwMode="auto">
          <a:xfrm>
            <a:off x="5448179" y="6470231"/>
            <a:ext cx="1281121" cy="276999"/>
          </a:xfrm>
          <a:prstGeom prst="rect">
            <a:avLst/>
          </a:prstGeom>
          <a:extLst/>
        </p:spPr>
        <p:txBody>
          <a:bodyPr wrap="none" anchor="ctr">
            <a:spAutoFit/>
          </a:bodyPr>
          <a:lstStyle/>
          <a:p>
            <a:pPr algn="ctr" defTabSz="1217054"/>
            <a:fld id="{D937E0E5-A56D-4372-A39D-FA63A08071CF}" type="slidenum">
              <a:rPr lang="en-US" altLang="ko-KR" sz="1200" b="0" i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pPr algn="ctr" defTabSz="1217054"/>
              <a:t>‹#›</a:t>
            </a:fld>
            <a:r>
              <a:rPr lang="en-US" altLang="ko-KR" sz="1200" b="0" i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/</a:t>
            </a:r>
            <a:r>
              <a:rPr lang="en-US" altLang="ko-KR" sz="1000" b="0" i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Bold" panose="020B0600000101010101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rPr>
              <a:t>Total Page</a:t>
            </a:r>
            <a:endParaRPr lang="en-US" altLang="ko-KR" sz="1000" b="0" i="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7F7F7F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  <a:cs typeface="나눔스퀘어 Bold" panose="020B0502040204020203" pitchFamily="34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 userDrawn="1"/>
        </p:nvSpPr>
        <p:spPr bwMode="auto">
          <a:xfrm>
            <a:off x="7651849" y="6547175"/>
            <a:ext cx="402257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algn="r" defTabSz="914400" rtl="0" eaLnBrk="0" latinLnBrk="1" hangingPunct="0"/>
            <a:r>
              <a:rPr lang="en-US" altLang="ko-KR" sz="800" b="0" kern="120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Copyright </a:t>
            </a:r>
            <a:r>
              <a:rPr lang="en-US" altLang="ko-KR" sz="800" b="0" kern="120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2026. </a:t>
            </a:r>
            <a:r>
              <a:rPr lang="en-US" altLang="ko-KR" sz="800" b="0" kern="1200" spc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Samsung SDS Co., Ltd. All rights reserved.</a:t>
            </a: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15938" y="6515989"/>
            <a:ext cx="2629172" cy="185482"/>
            <a:chOff x="451620" y="6539168"/>
            <a:chExt cx="2629172" cy="185482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318395" y="6539168"/>
              <a:ext cx="1762397" cy="185482"/>
            </a:xfrm>
            <a:prstGeom prst="rect">
              <a:avLst/>
            </a:prstGeom>
            <a:noFill/>
            <a:ln w="6350" cap="sq">
              <a:solidFill>
                <a:srgbClr val="FF0000"/>
              </a:solidFill>
              <a:miter lim="800000"/>
            </a:ln>
          </p:spPr>
          <p:txBody>
            <a:bodyPr wrap="none" lIns="36000" tIns="0" rIns="0" bIns="0" rtlCol="0" anchor="ctr" anchorCtr="0">
              <a:noAutofit/>
            </a:bodyPr>
            <a:lstStyle/>
            <a:p>
              <a:pPr algn="l"/>
              <a:r>
                <a:rPr lang="ko-KR" altLang="en-US" sz="800" dirty="0" err="1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7F7F7F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사업명</a:t>
              </a:r>
              <a:r>
                <a:rPr lang="ko-KR" altLang="en-US" sz="8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7F7F7F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 또는 </a:t>
              </a:r>
              <a:r>
                <a:rPr lang="ko-KR" altLang="en-US" sz="800" dirty="0" err="1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7F7F7F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프로젝트명</a:t>
              </a:r>
              <a:r>
                <a:rPr lang="ko-KR" altLang="en-US" sz="8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7F7F7F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 기입</a:t>
              </a:r>
              <a:endParaRPr lang="ko-KR" altLang="en-US" sz="8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7F7F7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 userDrawn="1"/>
          </p:nvSpPr>
          <p:spPr>
            <a:xfrm>
              <a:off x="451620" y="6539168"/>
              <a:ext cx="801823" cy="185482"/>
            </a:xfrm>
            <a:prstGeom prst="rect">
              <a:avLst/>
            </a:prstGeom>
            <a:noFill/>
            <a:ln w="6350" cap="sq">
              <a:solidFill>
                <a:srgbClr val="FF0000"/>
              </a:solidFill>
              <a:miter lim="800000"/>
            </a:ln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ko-KR" altLang="en-US" sz="900" b="1" kern="1200" dirty="0" err="1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고객사</a:t>
              </a:r>
              <a:r>
                <a:rPr lang="ko-KR" altLang="en-US" sz="900" b="1" kern="12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Arial" panose="020B0604020202020204" pitchFamily="34" charset="0"/>
                </a:rPr>
                <a:t> 로고</a:t>
              </a:r>
              <a:endParaRPr lang="ko-KR" altLang="en-US" sz="900" b="1" kern="12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200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rgbClr val="0D12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397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">
    <p:bg>
      <p:bgPr>
        <a:solidFill>
          <a:srgbClr val="0D12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 userDrawn="1"/>
        </p:nvGrpSpPr>
        <p:grpSpPr>
          <a:xfrm>
            <a:off x="4773636" y="3271043"/>
            <a:ext cx="2643200" cy="315913"/>
            <a:chOff x="4773636" y="3097218"/>
            <a:chExt cx="2643200" cy="315913"/>
          </a:xfrm>
          <a:solidFill>
            <a:schemeClr val="bg1"/>
          </a:solidFill>
        </p:grpSpPr>
        <p:sp>
          <p:nvSpPr>
            <p:cNvPr id="31" name="Freeform 22"/>
            <p:cNvSpPr>
              <a:spLocks/>
            </p:cNvSpPr>
            <p:nvPr userDrawn="1"/>
          </p:nvSpPr>
          <p:spPr bwMode="auto">
            <a:xfrm>
              <a:off x="4773636" y="3097218"/>
              <a:ext cx="200026" cy="315913"/>
            </a:xfrm>
            <a:custGeom>
              <a:avLst/>
              <a:gdLst>
                <a:gd name="T0" fmla="*/ 34 w 74"/>
                <a:gd name="T1" fmla="*/ 116 h 116"/>
                <a:gd name="T2" fmla="*/ 1 w 74"/>
                <a:gd name="T3" fmla="*/ 79 h 116"/>
                <a:gd name="T4" fmla="*/ 25 w 74"/>
                <a:gd name="T5" fmla="*/ 79 h 116"/>
                <a:gd name="T6" fmla="*/ 38 w 74"/>
                <a:gd name="T7" fmla="*/ 99 h 116"/>
                <a:gd name="T8" fmla="*/ 50 w 74"/>
                <a:gd name="T9" fmla="*/ 86 h 116"/>
                <a:gd name="T10" fmla="*/ 3 w 74"/>
                <a:gd name="T11" fmla="*/ 31 h 116"/>
                <a:gd name="T12" fmla="*/ 39 w 74"/>
                <a:gd name="T13" fmla="*/ 0 h 116"/>
                <a:gd name="T14" fmla="*/ 72 w 74"/>
                <a:gd name="T15" fmla="*/ 34 h 116"/>
                <a:gd name="T16" fmla="*/ 49 w 74"/>
                <a:gd name="T17" fmla="*/ 34 h 116"/>
                <a:gd name="T18" fmla="*/ 38 w 74"/>
                <a:gd name="T19" fmla="*/ 17 h 116"/>
                <a:gd name="T20" fmla="*/ 26 w 74"/>
                <a:gd name="T21" fmla="*/ 29 h 116"/>
                <a:gd name="T22" fmla="*/ 74 w 74"/>
                <a:gd name="T23" fmla="*/ 83 h 116"/>
                <a:gd name="T24" fmla="*/ 3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4" y="116"/>
                  </a:moveTo>
                  <a:cubicBezTo>
                    <a:pt x="5" y="116"/>
                    <a:pt x="0" y="99"/>
                    <a:pt x="1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90"/>
                    <a:pt x="25" y="99"/>
                    <a:pt x="38" y="99"/>
                  </a:cubicBezTo>
                  <a:cubicBezTo>
                    <a:pt x="46" y="99"/>
                    <a:pt x="50" y="94"/>
                    <a:pt x="50" y="86"/>
                  </a:cubicBezTo>
                  <a:cubicBezTo>
                    <a:pt x="50" y="66"/>
                    <a:pt x="3" y="65"/>
                    <a:pt x="3" y="31"/>
                  </a:cubicBezTo>
                  <a:cubicBezTo>
                    <a:pt x="3" y="14"/>
                    <a:pt x="11" y="0"/>
                    <a:pt x="39" y="0"/>
                  </a:cubicBezTo>
                  <a:cubicBezTo>
                    <a:pt x="62" y="0"/>
                    <a:pt x="74" y="10"/>
                    <a:pt x="72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5"/>
                    <a:pt x="48" y="17"/>
                    <a:pt x="38" y="17"/>
                  </a:cubicBezTo>
                  <a:cubicBezTo>
                    <a:pt x="31" y="17"/>
                    <a:pt x="26" y="21"/>
                    <a:pt x="26" y="29"/>
                  </a:cubicBezTo>
                  <a:cubicBezTo>
                    <a:pt x="26" y="50"/>
                    <a:pt x="74" y="48"/>
                    <a:pt x="74" y="83"/>
                  </a:cubicBezTo>
                  <a:cubicBezTo>
                    <a:pt x="74" y="112"/>
                    <a:pt x="52" y="116"/>
                    <a:pt x="3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 noEditPoints="1"/>
            </p:cNvSpPr>
            <p:nvPr userDrawn="1"/>
          </p:nvSpPr>
          <p:spPr bwMode="auto">
            <a:xfrm>
              <a:off x="4992712" y="3097218"/>
              <a:ext cx="250826" cy="304800"/>
            </a:xfrm>
            <a:custGeom>
              <a:avLst/>
              <a:gdLst>
                <a:gd name="T0" fmla="*/ 0 w 158"/>
                <a:gd name="T1" fmla="*/ 192 h 192"/>
                <a:gd name="T2" fmla="*/ 53 w 158"/>
                <a:gd name="T3" fmla="*/ 0 h 192"/>
                <a:gd name="T4" fmla="*/ 107 w 158"/>
                <a:gd name="T5" fmla="*/ 0 h 192"/>
                <a:gd name="T6" fmla="*/ 158 w 158"/>
                <a:gd name="T7" fmla="*/ 192 h 192"/>
                <a:gd name="T8" fmla="*/ 117 w 158"/>
                <a:gd name="T9" fmla="*/ 192 h 192"/>
                <a:gd name="T10" fmla="*/ 105 w 158"/>
                <a:gd name="T11" fmla="*/ 149 h 192"/>
                <a:gd name="T12" fmla="*/ 50 w 158"/>
                <a:gd name="T13" fmla="*/ 149 h 192"/>
                <a:gd name="T14" fmla="*/ 40 w 158"/>
                <a:gd name="T15" fmla="*/ 192 h 192"/>
                <a:gd name="T16" fmla="*/ 0 w 158"/>
                <a:gd name="T17" fmla="*/ 192 h 192"/>
                <a:gd name="T18" fmla="*/ 77 w 158"/>
                <a:gd name="T19" fmla="*/ 36 h 192"/>
                <a:gd name="T20" fmla="*/ 77 w 158"/>
                <a:gd name="T21" fmla="*/ 36 h 192"/>
                <a:gd name="T22" fmla="*/ 59 w 158"/>
                <a:gd name="T23" fmla="*/ 120 h 192"/>
                <a:gd name="T24" fmla="*/ 96 w 158"/>
                <a:gd name="T25" fmla="*/ 120 h 192"/>
                <a:gd name="T26" fmla="*/ 77 w 158"/>
                <a:gd name="T27" fmla="*/ 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92">
                  <a:moveTo>
                    <a:pt x="0" y="192"/>
                  </a:moveTo>
                  <a:lnTo>
                    <a:pt x="53" y="0"/>
                  </a:lnTo>
                  <a:lnTo>
                    <a:pt x="107" y="0"/>
                  </a:lnTo>
                  <a:lnTo>
                    <a:pt x="158" y="192"/>
                  </a:lnTo>
                  <a:lnTo>
                    <a:pt x="117" y="192"/>
                  </a:lnTo>
                  <a:lnTo>
                    <a:pt x="105" y="149"/>
                  </a:lnTo>
                  <a:lnTo>
                    <a:pt x="50" y="149"/>
                  </a:lnTo>
                  <a:lnTo>
                    <a:pt x="40" y="192"/>
                  </a:lnTo>
                  <a:lnTo>
                    <a:pt x="0" y="192"/>
                  </a:lnTo>
                  <a:close/>
                  <a:moveTo>
                    <a:pt x="77" y="36"/>
                  </a:moveTo>
                  <a:lnTo>
                    <a:pt x="77" y="36"/>
                  </a:lnTo>
                  <a:lnTo>
                    <a:pt x="59" y="120"/>
                  </a:lnTo>
                  <a:lnTo>
                    <a:pt x="96" y="120"/>
                  </a:lnTo>
                  <a:lnTo>
                    <a:pt x="7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 userDrawn="1"/>
          </p:nvSpPr>
          <p:spPr bwMode="auto">
            <a:xfrm>
              <a:off x="5270526" y="3097218"/>
              <a:ext cx="301626" cy="304800"/>
            </a:xfrm>
            <a:custGeom>
              <a:avLst/>
              <a:gdLst>
                <a:gd name="T0" fmla="*/ 0 w 190"/>
                <a:gd name="T1" fmla="*/ 192 h 192"/>
                <a:gd name="T2" fmla="*/ 0 w 190"/>
                <a:gd name="T3" fmla="*/ 0 h 192"/>
                <a:gd name="T4" fmla="*/ 65 w 190"/>
                <a:gd name="T5" fmla="*/ 0 h 192"/>
                <a:gd name="T6" fmla="*/ 94 w 190"/>
                <a:gd name="T7" fmla="*/ 130 h 192"/>
                <a:gd name="T8" fmla="*/ 96 w 190"/>
                <a:gd name="T9" fmla="*/ 130 h 192"/>
                <a:gd name="T10" fmla="*/ 127 w 190"/>
                <a:gd name="T11" fmla="*/ 0 h 192"/>
                <a:gd name="T12" fmla="*/ 190 w 190"/>
                <a:gd name="T13" fmla="*/ 0 h 192"/>
                <a:gd name="T14" fmla="*/ 190 w 190"/>
                <a:gd name="T15" fmla="*/ 192 h 192"/>
                <a:gd name="T16" fmla="*/ 151 w 190"/>
                <a:gd name="T17" fmla="*/ 192 h 192"/>
                <a:gd name="T18" fmla="*/ 151 w 190"/>
                <a:gd name="T19" fmla="*/ 44 h 192"/>
                <a:gd name="T20" fmla="*/ 151 w 190"/>
                <a:gd name="T21" fmla="*/ 44 h 192"/>
                <a:gd name="T22" fmla="*/ 113 w 190"/>
                <a:gd name="T23" fmla="*/ 192 h 192"/>
                <a:gd name="T24" fmla="*/ 75 w 190"/>
                <a:gd name="T25" fmla="*/ 192 h 192"/>
                <a:gd name="T26" fmla="*/ 39 w 190"/>
                <a:gd name="T27" fmla="*/ 44 h 192"/>
                <a:gd name="T28" fmla="*/ 39 w 190"/>
                <a:gd name="T29" fmla="*/ 44 h 192"/>
                <a:gd name="T30" fmla="*/ 39 w 190"/>
                <a:gd name="T31" fmla="*/ 192 h 192"/>
                <a:gd name="T32" fmla="*/ 0 w 190"/>
                <a:gd name="T3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192">
                  <a:moveTo>
                    <a:pt x="0" y="192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94" y="130"/>
                  </a:lnTo>
                  <a:lnTo>
                    <a:pt x="96" y="130"/>
                  </a:lnTo>
                  <a:lnTo>
                    <a:pt x="127" y="0"/>
                  </a:lnTo>
                  <a:lnTo>
                    <a:pt x="190" y="0"/>
                  </a:lnTo>
                  <a:lnTo>
                    <a:pt x="190" y="192"/>
                  </a:lnTo>
                  <a:lnTo>
                    <a:pt x="151" y="192"/>
                  </a:lnTo>
                  <a:lnTo>
                    <a:pt x="151" y="44"/>
                  </a:lnTo>
                  <a:lnTo>
                    <a:pt x="151" y="44"/>
                  </a:lnTo>
                  <a:lnTo>
                    <a:pt x="113" y="192"/>
                  </a:lnTo>
                  <a:lnTo>
                    <a:pt x="75" y="192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192"/>
                  </a:lnTo>
                  <a:lnTo>
                    <a:pt x="0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/>
            </p:cNvSpPr>
            <p:nvPr userDrawn="1"/>
          </p:nvSpPr>
          <p:spPr bwMode="auto">
            <a:xfrm>
              <a:off x="5610252" y="3097218"/>
              <a:ext cx="201613" cy="315913"/>
            </a:xfrm>
            <a:custGeom>
              <a:avLst/>
              <a:gdLst>
                <a:gd name="T0" fmla="*/ 35 w 74"/>
                <a:gd name="T1" fmla="*/ 116 h 116"/>
                <a:gd name="T2" fmla="*/ 1 w 74"/>
                <a:gd name="T3" fmla="*/ 79 h 116"/>
                <a:gd name="T4" fmla="*/ 25 w 74"/>
                <a:gd name="T5" fmla="*/ 79 h 116"/>
                <a:gd name="T6" fmla="*/ 38 w 74"/>
                <a:gd name="T7" fmla="*/ 99 h 116"/>
                <a:gd name="T8" fmla="*/ 50 w 74"/>
                <a:gd name="T9" fmla="*/ 86 h 116"/>
                <a:gd name="T10" fmla="*/ 3 w 74"/>
                <a:gd name="T11" fmla="*/ 31 h 116"/>
                <a:gd name="T12" fmla="*/ 40 w 74"/>
                <a:gd name="T13" fmla="*/ 0 h 116"/>
                <a:gd name="T14" fmla="*/ 72 w 74"/>
                <a:gd name="T15" fmla="*/ 34 h 116"/>
                <a:gd name="T16" fmla="*/ 49 w 74"/>
                <a:gd name="T17" fmla="*/ 34 h 116"/>
                <a:gd name="T18" fmla="*/ 39 w 74"/>
                <a:gd name="T19" fmla="*/ 17 h 116"/>
                <a:gd name="T20" fmla="*/ 26 w 74"/>
                <a:gd name="T21" fmla="*/ 29 h 116"/>
                <a:gd name="T22" fmla="*/ 74 w 74"/>
                <a:gd name="T23" fmla="*/ 83 h 116"/>
                <a:gd name="T24" fmla="*/ 35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5" y="116"/>
                  </a:moveTo>
                  <a:cubicBezTo>
                    <a:pt x="6" y="116"/>
                    <a:pt x="0" y="99"/>
                    <a:pt x="1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90"/>
                    <a:pt x="25" y="99"/>
                    <a:pt x="38" y="99"/>
                  </a:cubicBezTo>
                  <a:cubicBezTo>
                    <a:pt x="46" y="99"/>
                    <a:pt x="50" y="94"/>
                    <a:pt x="50" y="86"/>
                  </a:cubicBezTo>
                  <a:cubicBezTo>
                    <a:pt x="50" y="66"/>
                    <a:pt x="3" y="65"/>
                    <a:pt x="3" y="31"/>
                  </a:cubicBezTo>
                  <a:cubicBezTo>
                    <a:pt x="3" y="14"/>
                    <a:pt x="11" y="0"/>
                    <a:pt x="40" y="0"/>
                  </a:cubicBezTo>
                  <a:cubicBezTo>
                    <a:pt x="63" y="0"/>
                    <a:pt x="74" y="10"/>
                    <a:pt x="72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5"/>
                    <a:pt x="48" y="17"/>
                    <a:pt x="39" y="17"/>
                  </a:cubicBezTo>
                  <a:cubicBezTo>
                    <a:pt x="31" y="17"/>
                    <a:pt x="26" y="21"/>
                    <a:pt x="26" y="29"/>
                  </a:cubicBezTo>
                  <a:cubicBezTo>
                    <a:pt x="26" y="50"/>
                    <a:pt x="74" y="48"/>
                    <a:pt x="74" y="83"/>
                  </a:cubicBezTo>
                  <a:cubicBezTo>
                    <a:pt x="74" y="112"/>
                    <a:pt x="52" y="116"/>
                    <a:pt x="3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 userDrawn="1"/>
          </p:nvSpPr>
          <p:spPr bwMode="auto">
            <a:xfrm>
              <a:off x="5853141" y="3097218"/>
              <a:ext cx="206376" cy="309563"/>
            </a:xfrm>
            <a:custGeom>
              <a:avLst/>
              <a:gdLst>
                <a:gd name="T0" fmla="*/ 76 w 76"/>
                <a:gd name="T1" fmla="*/ 0 h 114"/>
                <a:gd name="T2" fmla="*/ 76 w 76"/>
                <a:gd name="T3" fmla="*/ 79 h 114"/>
                <a:gd name="T4" fmla="*/ 38 w 76"/>
                <a:gd name="T5" fmla="*/ 114 h 114"/>
                <a:gd name="T6" fmla="*/ 0 w 76"/>
                <a:gd name="T7" fmla="*/ 79 h 114"/>
                <a:gd name="T8" fmla="*/ 0 w 76"/>
                <a:gd name="T9" fmla="*/ 0 h 114"/>
                <a:gd name="T10" fmla="*/ 24 w 76"/>
                <a:gd name="T11" fmla="*/ 0 h 114"/>
                <a:gd name="T12" fmla="*/ 24 w 76"/>
                <a:gd name="T13" fmla="*/ 78 h 114"/>
                <a:gd name="T14" fmla="*/ 38 w 76"/>
                <a:gd name="T15" fmla="*/ 97 h 114"/>
                <a:gd name="T16" fmla="*/ 53 w 76"/>
                <a:gd name="T17" fmla="*/ 78 h 114"/>
                <a:gd name="T18" fmla="*/ 53 w 76"/>
                <a:gd name="T19" fmla="*/ 0 h 114"/>
                <a:gd name="T20" fmla="*/ 76 w 76"/>
                <a:gd name="T2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14">
                  <a:moveTo>
                    <a:pt x="76" y="0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6" y="96"/>
                    <a:pt x="67" y="114"/>
                    <a:pt x="38" y="114"/>
                  </a:cubicBezTo>
                  <a:cubicBezTo>
                    <a:pt x="13" y="114"/>
                    <a:pt x="0" y="101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92"/>
                    <a:pt x="30" y="97"/>
                    <a:pt x="38" y="97"/>
                  </a:cubicBezTo>
                  <a:cubicBezTo>
                    <a:pt x="48" y="97"/>
                    <a:pt x="53" y="90"/>
                    <a:pt x="53" y="78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 userDrawn="1"/>
          </p:nvSpPr>
          <p:spPr bwMode="auto">
            <a:xfrm>
              <a:off x="6110317" y="3097218"/>
              <a:ext cx="228601" cy="304800"/>
            </a:xfrm>
            <a:custGeom>
              <a:avLst/>
              <a:gdLst>
                <a:gd name="T0" fmla="*/ 0 w 144"/>
                <a:gd name="T1" fmla="*/ 192 h 192"/>
                <a:gd name="T2" fmla="*/ 0 w 144"/>
                <a:gd name="T3" fmla="*/ 0 h 192"/>
                <a:gd name="T4" fmla="*/ 55 w 144"/>
                <a:gd name="T5" fmla="*/ 0 h 192"/>
                <a:gd name="T6" fmla="*/ 105 w 144"/>
                <a:gd name="T7" fmla="*/ 134 h 192"/>
                <a:gd name="T8" fmla="*/ 107 w 144"/>
                <a:gd name="T9" fmla="*/ 134 h 192"/>
                <a:gd name="T10" fmla="*/ 107 w 144"/>
                <a:gd name="T11" fmla="*/ 0 h 192"/>
                <a:gd name="T12" fmla="*/ 144 w 144"/>
                <a:gd name="T13" fmla="*/ 0 h 192"/>
                <a:gd name="T14" fmla="*/ 144 w 144"/>
                <a:gd name="T15" fmla="*/ 192 h 192"/>
                <a:gd name="T16" fmla="*/ 91 w 144"/>
                <a:gd name="T17" fmla="*/ 192 h 192"/>
                <a:gd name="T18" fmla="*/ 38 w 144"/>
                <a:gd name="T19" fmla="*/ 51 h 192"/>
                <a:gd name="T20" fmla="*/ 38 w 144"/>
                <a:gd name="T21" fmla="*/ 51 h 192"/>
                <a:gd name="T22" fmla="*/ 38 w 144"/>
                <a:gd name="T23" fmla="*/ 192 h 192"/>
                <a:gd name="T24" fmla="*/ 0 w 144"/>
                <a:gd name="T2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55" y="0"/>
                  </a:lnTo>
                  <a:lnTo>
                    <a:pt x="105" y="134"/>
                  </a:lnTo>
                  <a:lnTo>
                    <a:pt x="107" y="134"/>
                  </a:lnTo>
                  <a:lnTo>
                    <a:pt x="107" y="0"/>
                  </a:lnTo>
                  <a:lnTo>
                    <a:pt x="144" y="0"/>
                  </a:lnTo>
                  <a:lnTo>
                    <a:pt x="144" y="192"/>
                  </a:lnTo>
                  <a:lnTo>
                    <a:pt x="91" y="192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38" y="192"/>
                  </a:lnTo>
                  <a:lnTo>
                    <a:pt x="0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 userDrawn="1"/>
          </p:nvSpPr>
          <p:spPr bwMode="auto">
            <a:xfrm>
              <a:off x="6384956" y="3097218"/>
              <a:ext cx="209551" cy="315913"/>
            </a:xfrm>
            <a:custGeom>
              <a:avLst/>
              <a:gdLst>
                <a:gd name="T0" fmla="*/ 53 w 77"/>
                <a:gd name="T1" fmla="*/ 36 h 116"/>
                <a:gd name="T2" fmla="*/ 39 w 77"/>
                <a:gd name="T3" fmla="*/ 17 h 116"/>
                <a:gd name="T4" fmla="*/ 24 w 77"/>
                <a:gd name="T5" fmla="*/ 58 h 116"/>
                <a:gd name="T6" fmla="*/ 41 w 77"/>
                <a:gd name="T7" fmla="*/ 99 h 116"/>
                <a:gd name="T8" fmla="*/ 53 w 77"/>
                <a:gd name="T9" fmla="*/ 97 h 116"/>
                <a:gd name="T10" fmla="*/ 53 w 77"/>
                <a:gd name="T11" fmla="*/ 72 h 116"/>
                <a:gd name="T12" fmla="*/ 40 w 77"/>
                <a:gd name="T13" fmla="*/ 72 h 116"/>
                <a:gd name="T14" fmla="*/ 40 w 77"/>
                <a:gd name="T15" fmla="*/ 55 h 116"/>
                <a:gd name="T16" fmla="*/ 76 w 77"/>
                <a:gd name="T17" fmla="*/ 55 h 116"/>
                <a:gd name="T18" fmla="*/ 76 w 77"/>
                <a:gd name="T19" fmla="*/ 112 h 116"/>
                <a:gd name="T20" fmla="*/ 44 w 77"/>
                <a:gd name="T21" fmla="*/ 116 h 116"/>
                <a:gd name="T22" fmla="*/ 0 w 77"/>
                <a:gd name="T23" fmla="*/ 57 h 116"/>
                <a:gd name="T24" fmla="*/ 40 w 77"/>
                <a:gd name="T25" fmla="*/ 0 h 116"/>
                <a:gd name="T26" fmla="*/ 76 w 77"/>
                <a:gd name="T27" fmla="*/ 36 h 116"/>
                <a:gd name="T28" fmla="*/ 53 w 77"/>
                <a:gd name="T2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116">
                  <a:moveTo>
                    <a:pt x="53" y="36"/>
                  </a:moveTo>
                  <a:cubicBezTo>
                    <a:pt x="53" y="26"/>
                    <a:pt x="51" y="17"/>
                    <a:pt x="39" y="17"/>
                  </a:cubicBezTo>
                  <a:cubicBezTo>
                    <a:pt x="24" y="17"/>
                    <a:pt x="24" y="36"/>
                    <a:pt x="24" y="58"/>
                  </a:cubicBezTo>
                  <a:cubicBezTo>
                    <a:pt x="24" y="93"/>
                    <a:pt x="28" y="99"/>
                    <a:pt x="41" y="99"/>
                  </a:cubicBezTo>
                  <a:cubicBezTo>
                    <a:pt x="45" y="99"/>
                    <a:pt x="49" y="99"/>
                    <a:pt x="53" y="97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0" y="113"/>
                    <a:pt x="54" y="116"/>
                    <a:pt x="44" y="116"/>
                  </a:cubicBezTo>
                  <a:cubicBezTo>
                    <a:pt x="5" y="116"/>
                    <a:pt x="0" y="99"/>
                    <a:pt x="0" y="57"/>
                  </a:cubicBezTo>
                  <a:cubicBezTo>
                    <a:pt x="0" y="29"/>
                    <a:pt x="2" y="0"/>
                    <a:pt x="40" y="0"/>
                  </a:cubicBezTo>
                  <a:cubicBezTo>
                    <a:pt x="63" y="0"/>
                    <a:pt x="77" y="13"/>
                    <a:pt x="76" y="36"/>
                  </a:cubicBezTo>
                  <a:lnTo>
                    <a:pt x="5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/>
            </p:cNvSpPr>
            <p:nvPr userDrawn="1"/>
          </p:nvSpPr>
          <p:spPr bwMode="auto">
            <a:xfrm>
              <a:off x="6726270" y="3097218"/>
              <a:ext cx="200026" cy="315913"/>
            </a:xfrm>
            <a:custGeom>
              <a:avLst/>
              <a:gdLst>
                <a:gd name="T0" fmla="*/ 35 w 74"/>
                <a:gd name="T1" fmla="*/ 116 h 116"/>
                <a:gd name="T2" fmla="*/ 2 w 74"/>
                <a:gd name="T3" fmla="*/ 79 h 116"/>
                <a:gd name="T4" fmla="*/ 25 w 74"/>
                <a:gd name="T5" fmla="*/ 79 h 116"/>
                <a:gd name="T6" fmla="*/ 38 w 74"/>
                <a:gd name="T7" fmla="*/ 99 h 116"/>
                <a:gd name="T8" fmla="*/ 50 w 74"/>
                <a:gd name="T9" fmla="*/ 86 h 116"/>
                <a:gd name="T10" fmla="*/ 3 w 74"/>
                <a:gd name="T11" fmla="*/ 31 h 116"/>
                <a:gd name="T12" fmla="*/ 40 w 74"/>
                <a:gd name="T13" fmla="*/ 0 h 116"/>
                <a:gd name="T14" fmla="*/ 73 w 74"/>
                <a:gd name="T15" fmla="*/ 34 h 116"/>
                <a:gd name="T16" fmla="*/ 50 w 74"/>
                <a:gd name="T17" fmla="*/ 34 h 116"/>
                <a:gd name="T18" fmla="*/ 39 w 74"/>
                <a:gd name="T19" fmla="*/ 17 h 116"/>
                <a:gd name="T20" fmla="*/ 27 w 74"/>
                <a:gd name="T21" fmla="*/ 29 h 116"/>
                <a:gd name="T22" fmla="*/ 74 w 74"/>
                <a:gd name="T23" fmla="*/ 83 h 116"/>
                <a:gd name="T24" fmla="*/ 35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5" y="116"/>
                  </a:moveTo>
                  <a:cubicBezTo>
                    <a:pt x="6" y="116"/>
                    <a:pt x="0" y="99"/>
                    <a:pt x="2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90"/>
                    <a:pt x="25" y="99"/>
                    <a:pt x="38" y="99"/>
                  </a:cubicBezTo>
                  <a:cubicBezTo>
                    <a:pt x="46" y="99"/>
                    <a:pt x="50" y="94"/>
                    <a:pt x="50" y="86"/>
                  </a:cubicBezTo>
                  <a:cubicBezTo>
                    <a:pt x="50" y="66"/>
                    <a:pt x="3" y="65"/>
                    <a:pt x="3" y="31"/>
                  </a:cubicBezTo>
                  <a:cubicBezTo>
                    <a:pt x="3" y="14"/>
                    <a:pt x="11" y="0"/>
                    <a:pt x="40" y="0"/>
                  </a:cubicBezTo>
                  <a:cubicBezTo>
                    <a:pt x="63" y="0"/>
                    <a:pt x="74" y="10"/>
                    <a:pt x="73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25"/>
                    <a:pt x="48" y="17"/>
                    <a:pt x="39" y="17"/>
                  </a:cubicBezTo>
                  <a:cubicBezTo>
                    <a:pt x="31" y="17"/>
                    <a:pt x="27" y="21"/>
                    <a:pt x="27" y="29"/>
                  </a:cubicBezTo>
                  <a:cubicBezTo>
                    <a:pt x="27" y="50"/>
                    <a:pt x="74" y="48"/>
                    <a:pt x="74" y="83"/>
                  </a:cubicBezTo>
                  <a:cubicBezTo>
                    <a:pt x="74" y="112"/>
                    <a:pt x="53" y="116"/>
                    <a:pt x="3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 userDrawn="1"/>
          </p:nvSpPr>
          <p:spPr bwMode="auto">
            <a:xfrm>
              <a:off x="6970746" y="3097218"/>
              <a:ext cx="214314" cy="304800"/>
            </a:xfrm>
            <a:custGeom>
              <a:avLst/>
              <a:gdLst>
                <a:gd name="T0" fmla="*/ 0 w 79"/>
                <a:gd name="T1" fmla="*/ 0 h 112"/>
                <a:gd name="T2" fmla="*/ 39 w 79"/>
                <a:gd name="T3" fmla="*/ 0 h 112"/>
                <a:gd name="T4" fmla="*/ 76 w 79"/>
                <a:gd name="T5" fmla="*/ 55 h 112"/>
                <a:gd name="T6" fmla="*/ 39 w 79"/>
                <a:gd name="T7" fmla="*/ 112 h 112"/>
                <a:gd name="T8" fmla="*/ 0 w 79"/>
                <a:gd name="T9" fmla="*/ 112 h 112"/>
                <a:gd name="T10" fmla="*/ 0 w 79"/>
                <a:gd name="T11" fmla="*/ 0 h 112"/>
                <a:gd name="T12" fmla="*/ 24 w 79"/>
                <a:gd name="T13" fmla="*/ 95 h 112"/>
                <a:gd name="T14" fmla="*/ 35 w 79"/>
                <a:gd name="T15" fmla="*/ 95 h 112"/>
                <a:gd name="T16" fmla="*/ 52 w 79"/>
                <a:gd name="T17" fmla="*/ 56 h 112"/>
                <a:gd name="T18" fmla="*/ 36 w 79"/>
                <a:gd name="T19" fmla="*/ 17 h 112"/>
                <a:gd name="T20" fmla="*/ 24 w 79"/>
                <a:gd name="T21" fmla="*/ 17 h 112"/>
                <a:gd name="T22" fmla="*/ 24 w 79"/>
                <a:gd name="T23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112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70" y="0"/>
                    <a:pt x="76" y="20"/>
                    <a:pt x="76" y="55"/>
                  </a:cubicBezTo>
                  <a:cubicBezTo>
                    <a:pt x="76" y="73"/>
                    <a:pt x="79" y="112"/>
                    <a:pt x="39" y="11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0" y="0"/>
                  </a:lnTo>
                  <a:close/>
                  <a:moveTo>
                    <a:pt x="24" y="95"/>
                  </a:moveTo>
                  <a:cubicBezTo>
                    <a:pt x="35" y="95"/>
                    <a:pt x="35" y="95"/>
                    <a:pt x="35" y="95"/>
                  </a:cubicBezTo>
                  <a:cubicBezTo>
                    <a:pt x="49" y="95"/>
                    <a:pt x="52" y="84"/>
                    <a:pt x="52" y="56"/>
                  </a:cubicBezTo>
                  <a:cubicBezTo>
                    <a:pt x="52" y="35"/>
                    <a:pt x="52" y="17"/>
                    <a:pt x="36" y="17"/>
                  </a:cubicBezTo>
                  <a:cubicBezTo>
                    <a:pt x="24" y="17"/>
                    <a:pt x="24" y="17"/>
                    <a:pt x="24" y="17"/>
                  </a:cubicBezTo>
                  <a:lnTo>
                    <a:pt x="2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 userDrawn="1"/>
          </p:nvSpPr>
          <p:spPr bwMode="auto">
            <a:xfrm>
              <a:off x="7215223" y="3097218"/>
              <a:ext cx="201613" cy="315913"/>
            </a:xfrm>
            <a:custGeom>
              <a:avLst/>
              <a:gdLst>
                <a:gd name="T0" fmla="*/ 34 w 74"/>
                <a:gd name="T1" fmla="*/ 116 h 116"/>
                <a:gd name="T2" fmla="*/ 1 w 74"/>
                <a:gd name="T3" fmla="*/ 79 h 116"/>
                <a:gd name="T4" fmla="*/ 25 w 74"/>
                <a:gd name="T5" fmla="*/ 79 h 116"/>
                <a:gd name="T6" fmla="*/ 38 w 74"/>
                <a:gd name="T7" fmla="*/ 99 h 116"/>
                <a:gd name="T8" fmla="*/ 50 w 74"/>
                <a:gd name="T9" fmla="*/ 86 h 116"/>
                <a:gd name="T10" fmla="*/ 3 w 74"/>
                <a:gd name="T11" fmla="*/ 31 h 116"/>
                <a:gd name="T12" fmla="*/ 40 w 74"/>
                <a:gd name="T13" fmla="*/ 0 h 116"/>
                <a:gd name="T14" fmla="*/ 72 w 74"/>
                <a:gd name="T15" fmla="*/ 34 h 116"/>
                <a:gd name="T16" fmla="*/ 49 w 74"/>
                <a:gd name="T17" fmla="*/ 34 h 116"/>
                <a:gd name="T18" fmla="*/ 38 w 74"/>
                <a:gd name="T19" fmla="*/ 17 h 116"/>
                <a:gd name="T20" fmla="*/ 26 w 74"/>
                <a:gd name="T21" fmla="*/ 29 h 116"/>
                <a:gd name="T22" fmla="*/ 74 w 74"/>
                <a:gd name="T23" fmla="*/ 83 h 116"/>
                <a:gd name="T24" fmla="*/ 3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4" y="116"/>
                  </a:moveTo>
                  <a:cubicBezTo>
                    <a:pt x="5" y="116"/>
                    <a:pt x="0" y="99"/>
                    <a:pt x="1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90"/>
                    <a:pt x="25" y="99"/>
                    <a:pt x="38" y="99"/>
                  </a:cubicBezTo>
                  <a:cubicBezTo>
                    <a:pt x="46" y="99"/>
                    <a:pt x="50" y="94"/>
                    <a:pt x="50" y="86"/>
                  </a:cubicBezTo>
                  <a:cubicBezTo>
                    <a:pt x="50" y="66"/>
                    <a:pt x="3" y="65"/>
                    <a:pt x="3" y="31"/>
                  </a:cubicBezTo>
                  <a:cubicBezTo>
                    <a:pt x="3" y="14"/>
                    <a:pt x="11" y="0"/>
                    <a:pt x="40" y="0"/>
                  </a:cubicBezTo>
                  <a:cubicBezTo>
                    <a:pt x="62" y="0"/>
                    <a:pt x="74" y="10"/>
                    <a:pt x="72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5"/>
                    <a:pt x="48" y="17"/>
                    <a:pt x="38" y="17"/>
                  </a:cubicBezTo>
                  <a:cubicBezTo>
                    <a:pt x="31" y="17"/>
                    <a:pt x="26" y="21"/>
                    <a:pt x="26" y="29"/>
                  </a:cubicBezTo>
                  <a:cubicBezTo>
                    <a:pt x="26" y="50"/>
                    <a:pt x="74" y="48"/>
                    <a:pt x="74" y="83"/>
                  </a:cubicBezTo>
                  <a:cubicBezTo>
                    <a:pt x="74" y="112"/>
                    <a:pt x="52" y="116"/>
                    <a:pt x="3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056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2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77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1449723" y="2637857"/>
            <a:ext cx="5219685" cy="1231106"/>
            <a:chOff x="1449723" y="2805441"/>
            <a:chExt cx="5219685" cy="1231106"/>
          </a:xfrm>
        </p:grpSpPr>
        <p:sp>
          <p:nvSpPr>
            <p:cNvPr id="34" name="TextBox 33"/>
            <p:cNvSpPr txBox="1"/>
            <p:nvPr/>
          </p:nvSpPr>
          <p:spPr>
            <a:xfrm>
              <a:off x="2159840" y="2908077"/>
              <a:ext cx="4509568" cy="1091068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marL="0" marR="0" lvl="0" indent="0" algn="l" defTabSz="912736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150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5900" b="1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아이콘 사용법</a:t>
              </a:r>
              <a:endParaRPr kumimoji="0" lang="en-US" altLang="ko-KR" sz="5900" b="1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449723" y="2805441"/>
              <a:ext cx="622286" cy="1231106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marL="0" marR="0" lvl="0" indent="0" defTabSz="91273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7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400" b="0" i="0" u="none" strike="noStrike" kern="1200" cap="none" spc="-450" normalizeH="0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23E2F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나눔스퀘어 Bold" panose="020B0600000101010101" pitchFamily="50" charset="-127"/>
                  <a:cs typeface="Times New Roman" panose="02020603050405020304" pitchFamily="18" charset="0"/>
                </a:rPr>
                <a:t>Ⅰ</a:t>
              </a:r>
              <a:r>
                <a:rPr kumimoji="0" lang="en-US" altLang="ko-KR" sz="7400" b="0" i="0" u="none" strike="noStrike" kern="1200" cap="none" spc="-450" normalizeH="0" noProof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23E2F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나눔스퀘어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kumimoji="0" lang="en-US" altLang="ko-KR" sz="7400" b="0" i="0" u="none" strike="noStrike" kern="1200" cap="none" spc="-450" normalizeH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23E2FE"/>
                </a:solidFill>
                <a:effectLst/>
                <a:uLnTx/>
                <a:uFillTx/>
                <a:latin typeface="Times New Roman" panose="02020603050405020304" pitchFamily="18" charset="0"/>
                <a:ea typeface="나눔스퀘어 Bold" panose="020B0600000101010101" pitchFamily="50" charset="-127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81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3265407"/>
            <a:ext cx="12191999" cy="2931286"/>
          </a:xfrm>
          <a:prstGeom prst="rect">
            <a:avLst/>
          </a:prstGeom>
          <a:solidFill>
            <a:srgbClr val="CDE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66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나눔스퀘어 Bold" panose="020B0502040204020203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4232006" y="3753037"/>
            <a:ext cx="0" cy="226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7959996" y="3753037"/>
            <a:ext cx="0" cy="226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>
            <a:off x="4090740" y="2132316"/>
            <a:ext cx="282532" cy="1561049"/>
            <a:chOff x="4090740" y="2564860"/>
            <a:chExt cx="282532" cy="1561049"/>
          </a:xfrm>
        </p:grpSpPr>
        <p:cxnSp>
          <p:nvCxnSpPr>
            <p:cNvPr id="35" name="직선 연결선 34"/>
            <p:cNvCxnSpPr/>
            <p:nvPr/>
          </p:nvCxnSpPr>
          <p:spPr>
            <a:xfrm>
              <a:off x="4232006" y="2564860"/>
              <a:ext cx="0" cy="15610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그룹 35"/>
            <p:cNvGrpSpPr/>
            <p:nvPr/>
          </p:nvGrpSpPr>
          <p:grpSpPr>
            <a:xfrm>
              <a:off x="4090740" y="3204118"/>
              <a:ext cx="282532" cy="282532"/>
              <a:chOff x="4786747" y="3984625"/>
              <a:chExt cx="253958" cy="253958"/>
            </a:xfrm>
          </p:grpSpPr>
          <p:sp>
            <p:nvSpPr>
              <p:cNvPr id="37" name="타원 36"/>
              <p:cNvSpPr/>
              <p:nvPr/>
            </p:nvSpPr>
            <p:spPr>
              <a:xfrm>
                <a:off x="4786747" y="3984625"/>
                <a:ext cx="253958" cy="2539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0" name="덧셈 기호 39"/>
              <p:cNvSpPr/>
              <p:nvPr/>
            </p:nvSpPr>
            <p:spPr>
              <a:xfrm>
                <a:off x="4817025" y="4014903"/>
                <a:ext cx="193402" cy="193402"/>
              </a:xfrm>
              <a:prstGeom prst="mathPlus">
                <a:avLst>
                  <a:gd name="adj1" fmla="val 14827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>
            <a:off x="7818730" y="2132316"/>
            <a:ext cx="282532" cy="1561049"/>
            <a:chOff x="4090740" y="2564860"/>
            <a:chExt cx="282532" cy="1561049"/>
          </a:xfrm>
        </p:grpSpPr>
        <p:cxnSp>
          <p:nvCxnSpPr>
            <p:cNvPr id="44" name="직선 연결선 43"/>
            <p:cNvCxnSpPr/>
            <p:nvPr/>
          </p:nvCxnSpPr>
          <p:spPr>
            <a:xfrm>
              <a:off x="4232006" y="2564860"/>
              <a:ext cx="0" cy="15610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그룹 44"/>
            <p:cNvGrpSpPr/>
            <p:nvPr/>
          </p:nvGrpSpPr>
          <p:grpSpPr>
            <a:xfrm>
              <a:off x="4090740" y="3204118"/>
              <a:ext cx="282532" cy="282532"/>
              <a:chOff x="4786747" y="3984625"/>
              <a:chExt cx="253958" cy="253958"/>
            </a:xfrm>
          </p:grpSpPr>
          <p:sp>
            <p:nvSpPr>
              <p:cNvPr id="46" name="타원 45"/>
              <p:cNvSpPr/>
              <p:nvPr/>
            </p:nvSpPr>
            <p:spPr>
              <a:xfrm>
                <a:off x="4786747" y="3984625"/>
                <a:ext cx="253958" cy="2539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7" name="덧셈 기호 46"/>
              <p:cNvSpPr/>
              <p:nvPr/>
            </p:nvSpPr>
            <p:spPr>
              <a:xfrm>
                <a:off x="4817025" y="4014903"/>
                <a:ext cx="193402" cy="193402"/>
              </a:xfrm>
              <a:prstGeom prst="mathPlus">
                <a:avLst>
                  <a:gd name="adj1" fmla="val 14827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grpSp>
        <p:nvGrpSpPr>
          <p:cNvPr id="48" name="그룹 47"/>
          <p:cNvGrpSpPr/>
          <p:nvPr/>
        </p:nvGrpSpPr>
        <p:grpSpPr>
          <a:xfrm>
            <a:off x="544287" y="3634738"/>
            <a:ext cx="3570513" cy="1107996"/>
            <a:chOff x="7552994" y="2395346"/>
            <a:chExt cx="3570513" cy="1107996"/>
          </a:xfrm>
        </p:grpSpPr>
        <p:grpSp>
          <p:nvGrpSpPr>
            <p:cNvPr id="51" name="그룹 50"/>
            <p:cNvGrpSpPr/>
            <p:nvPr/>
          </p:nvGrpSpPr>
          <p:grpSpPr>
            <a:xfrm>
              <a:off x="7552994" y="2449514"/>
              <a:ext cx="141128" cy="145542"/>
              <a:chOff x="4106727" y="1622229"/>
              <a:chExt cx="162000" cy="162001"/>
            </a:xfrm>
          </p:grpSpPr>
          <p:sp>
            <p:nvSpPr>
              <p:cNvPr id="53" name="모서리가 둥근 직사각형 52"/>
              <p:cNvSpPr/>
              <p:nvPr/>
            </p:nvSpPr>
            <p:spPr>
              <a:xfrm>
                <a:off x="4106727" y="1622229"/>
                <a:ext cx="162000" cy="162001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grpSp>
            <p:nvGrpSpPr>
              <p:cNvPr id="54" name="그룹 53"/>
              <p:cNvGrpSpPr/>
              <p:nvPr/>
            </p:nvGrpSpPr>
            <p:grpSpPr>
              <a:xfrm>
                <a:off x="4139806" y="1669268"/>
                <a:ext cx="90001" cy="67923"/>
                <a:chOff x="4139806" y="1664035"/>
                <a:chExt cx="90001" cy="67923"/>
              </a:xfrm>
            </p:grpSpPr>
            <p:sp>
              <p:nvSpPr>
                <p:cNvPr id="62" name="모서리가 둥근 직사각형 61"/>
                <p:cNvSpPr/>
                <p:nvPr/>
              </p:nvSpPr>
              <p:spPr>
                <a:xfrm rot="18427643">
                  <a:off x="4175198" y="1628645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  <p:sp>
              <p:nvSpPr>
                <p:cNvPr id="63" name="모서리가 둥근 직사각형 62"/>
                <p:cNvSpPr/>
                <p:nvPr/>
              </p:nvSpPr>
              <p:spPr>
                <a:xfrm rot="3172357" flipV="1">
                  <a:off x="4175196" y="1677349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</p:grpSp>
        </p:grpSp>
        <p:sp>
          <p:nvSpPr>
            <p:cNvPr id="52" name="직사각형 51"/>
            <p:cNvSpPr/>
            <p:nvPr/>
          </p:nvSpPr>
          <p:spPr>
            <a:xfrm>
              <a:off x="7774710" y="2395346"/>
              <a:ext cx="3348797" cy="11079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lvl="0" defTabSz="609585" latinLnBrk="0">
                <a:defRPr/>
              </a:pPr>
              <a:r>
                <a:rPr lang="ko-KR" altLang="en-US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서비스</a:t>
              </a:r>
              <a:r>
                <a:rPr lang="ko-KR" altLang="en-US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 </a:t>
              </a:r>
              <a:r>
                <a:rPr lang="ko-KR" altLang="en-US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및 리소스 아이콘을 활용할 때 크기를 조절할 경우 </a:t>
              </a:r>
              <a:r>
                <a:rPr lang="en-US" altLang="ko-KR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Shift</a:t>
              </a:r>
              <a:r>
                <a:rPr lang="ko-KR" altLang="en-US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를 누르고 사용하십시오</a:t>
              </a:r>
              <a:r>
                <a:rPr lang="en-US" altLang="ko-KR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  <a:r>
                <a:rPr lang="ko-KR" altLang="en-US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 아이콘의 가로 세로 비율은 유지하세요</a:t>
              </a:r>
              <a:r>
                <a:rPr lang="en-US" altLang="ko-KR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  <a:endParaRPr kumimoji="0" lang="en-US" altLang="ko-KR" sz="16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>
            <a:off x="4574421" y="3688906"/>
            <a:ext cx="141128" cy="145542"/>
            <a:chOff x="4106727" y="1622229"/>
            <a:chExt cx="162000" cy="162001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4106727" y="1622229"/>
              <a:ext cx="162000" cy="16200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marL="0" marR="0" lvl="0" indent="0" algn="ct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4139806" y="1669268"/>
              <a:ext cx="90001" cy="67923"/>
              <a:chOff x="4139806" y="1664035"/>
              <a:chExt cx="90001" cy="67923"/>
            </a:xfrm>
          </p:grpSpPr>
          <p:sp>
            <p:nvSpPr>
              <p:cNvPr id="69" name="모서리가 둥근 직사각형 68"/>
              <p:cNvSpPr/>
              <p:nvPr/>
            </p:nvSpPr>
            <p:spPr>
              <a:xfrm rot="18427643">
                <a:off x="4175198" y="1628645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sp>
            <p:nvSpPr>
              <p:cNvPr id="70" name="모서리가 둥근 직사각형 69"/>
              <p:cNvSpPr/>
              <p:nvPr/>
            </p:nvSpPr>
            <p:spPr>
              <a:xfrm rot="3172357" flipV="1">
                <a:off x="4175196" y="1677349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</p:grpSp>
      </p:grpSp>
      <p:sp>
        <p:nvSpPr>
          <p:cNvPr id="66" name="직사각형 65"/>
          <p:cNvSpPr/>
          <p:nvPr/>
        </p:nvSpPr>
        <p:spPr>
          <a:xfrm>
            <a:off x="4796138" y="3634738"/>
            <a:ext cx="2908530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/>
          <a:p>
            <a:pPr lvl="0" defTabSz="609585" latinLnBrk="0">
              <a:defRPr/>
            </a:pPr>
            <a:r>
              <a:rPr lang="ko-KR" altLang="en-US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아이콘을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설명하기 위한 텍스트는 </a:t>
            </a: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Helvetica </a:t>
            </a:r>
            <a:r>
              <a:rPr lang="ko-KR" altLang="en-US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폰트를 사용하고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크기와 색상은 조정 </a:t>
            </a:r>
            <a:r>
              <a:rPr lang="ko-KR" altLang="en-US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가능합니다</a:t>
            </a:r>
            <a:r>
              <a:rPr lang="en-US" altLang="ko-KR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rPr>
              <a:t>.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나눔스퀘어 Bold" panose="020B0502040204020203" pitchFamily="34" charset="0"/>
            </a:endParaRPr>
          </a:p>
        </p:txBody>
      </p:sp>
      <p:grpSp>
        <p:nvGrpSpPr>
          <p:cNvPr id="71" name="그룹 70"/>
          <p:cNvGrpSpPr/>
          <p:nvPr/>
        </p:nvGrpSpPr>
        <p:grpSpPr>
          <a:xfrm>
            <a:off x="8316688" y="3634738"/>
            <a:ext cx="3130247" cy="1723549"/>
            <a:chOff x="7552994" y="2395346"/>
            <a:chExt cx="3130247" cy="1723549"/>
          </a:xfrm>
        </p:grpSpPr>
        <p:grpSp>
          <p:nvGrpSpPr>
            <p:cNvPr id="72" name="그룹 71"/>
            <p:cNvGrpSpPr/>
            <p:nvPr/>
          </p:nvGrpSpPr>
          <p:grpSpPr>
            <a:xfrm>
              <a:off x="7552994" y="2449514"/>
              <a:ext cx="141128" cy="145542"/>
              <a:chOff x="4106727" y="1622229"/>
              <a:chExt cx="162000" cy="162001"/>
            </a:xfrm>
          </p:grpSpPr>
          <p:sp>
            <p:nvSpPr>
              <p:cNvPr id="74" name="모서리가 둥근 직사각형 73"/>
              <p:cNvSpPr/>
              <p:nvPr/>
            </p:nvSpPr>
            <p:spPr>
              <a:xfrm>
                <a:off x="4106727" y="1622229"/>
                <a:ext cx="162000" cy="162001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grpSp>
            <p:nvGrpSpPr>
              <p:cNvPr id="75" name="그룹 74"/>
              <p:cNvGrpSpPr/>
              <p:nvPr/>
            </p:nvGrpSpPr>
            <p:grpSpPr>
              <a:xfrm>
                <a:off x="4139806" y="1669268"/>
                <a:ext cx="90001" cy="67923"/>
                <a:chOff x="4139806" y="1664035"/>
                <a:chExt cx="90001" cy="67923"/>
              </a:xfrm>
            </p:grpSpPr>
            <p:sp>
              <p:nvSpPr>
                <p:cNvPr id="76" name="모서리가 둥근 직사각형 75"/>
                <p:cNvSpPr/>
                <p:nvPr/>
              </p:nvSpPr>
              <p:spPr>
                <a:xfrm rot="18427643">
                  <a:off x="4175198" y="1628645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 rot="3172357" flipV="1">
                  <a:off x="4175196" y="1677349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</p:grpSp>
        </p:grpSp>
        <p:sp>
          <p:nvSpPr>
            <p:cNvPr id="73" name="직사각형 72"/>
            <p:cNvSpPr/>
            <p:nvPr/>
          </p:nvSpPr>
          <p:spPr>
            <a:xfrm>
              <a:off x="7774711" y="2395346"/>
              <a:ext cx="2908530" cy="17235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defTabSz="609585" latinLnBrk="0">
                <a:defRPr/>
              </a:pPr>
              <a:r>
                <a:rPr lang="ko-KR" altLang="en-US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크기를 늘리고 줄일 때에 오른쪽 아래 모서리를 활용하면 됩니다</a:t>
              </a: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</a:p>
            <a:p>
              <a:pPr defTabSz="609585" latinLnBrk="0">
                <a:defRPr/>
              </a:pPr>
              <a:endPara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endParaRPr>
            </a:p>
            <a:p>
              <a:pPr defTabSz="609585" latinLnBrk="0">
                <a:defRPr/>
              </a:pPr>
              <a:r>
                <a:rPr lang="ko-KR" altLang="en-US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새로운 </a:t>
              </a:r>
              <a:r>
                <a:rPr lang="ko-KR" altLang="en-US" sz="16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그룹 박스가 </a:t>
              </a:r>
              <a:r>
                <a:rPr lang="ko-KR" altLang="en-US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필요한 경우에는 </a:t>
              </a: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generic group </a:t>
              </a:r>
              <a:r>
                <a:rPr lang="en-US" altLang="ko-KR" sz="16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type</a:t>
              </a:r>
              <a:r>
                <a:rPr lang="ko-KR" altLang="en-US" sz="16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을 </a:t>
              </a:r>
              <a:r>
                <a:rPr lang="ko-KR" altLang="en-US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활용하십시오</a:t>
              </a: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  <a:endPara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endParaRPr>
            </a:p>
            <a:p>
              <a:pPr marR="0" lvl="0" indent="0" defTabSz="609585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grpSp>
        <p:nvGrpSpPr>
          <p:cNvPr id="8" name="그룹 7"/>
          <p:cNvGrpSpPr>
            <a:grpSpLocks noChangeAspect="1"/>
          </p:cNvGrpSpPr>
          <p:nvPr/>
        </p:nvGrpSpPr>
        <p:grpSpPr>
          <a:xfrm>
            <a:off x="1771437" y="1898255"/>
            <a:ext cx="1193147" cy="1280278"/>
            <a:chOff x="1517071" y="2509870"/>
            <a:chExt cx="1704496" cy="1828968"/>
          </a:xfrm>
        </p:grpSpPr>
        <p:sp>
          <p:nvSpPr>
            <p:cNvPr id="143" name="Freeform 5"/>
            <p:cNvSpPr>
              <a:spLocks noChangeAspect="1"/>
            </p:cNvSpPr>
            <p:nvPr/>
          </p:nvSpPr>
          <p:spPr bwMode="auto">
            <a:xfrm>
              <a:off x="1517071" y="2509870"/>
              <a:ext cx="1704496" cy="1828968"/>
            </a:xfrm>
            <a:custGeom>
              <a:avLst/>
              <a:gdLst>
                <a:gd name="T0" fmla="*/ 421 w 421"/>
                <a:gd name="T1" fmla="*/ 212 h 447"/>
                <a:gd name="T2" fmla="*/ 211 w 421"/>
                <a:gd name="T3" fmla="*/ 0 h 447"/>
                <a:gd name="T4" fmla="*/ 0 w 421"/>
                <a:gd name="T5" fmla="*/ 212 h 447"/>
                <a:gd name="T6" fmla="*/ 168 w 421"/>
                <a:gd name="T7" fmla="*/ 419 h 447"/>
                <a:gd name="T8" fmla="*/ 168 w 421"/>
                <a:gd name="T9" fmla="*/ 419 h 447"/>
                <a:gd name="T10" fmla="*/ 211 w 421"/>
                <a:gd name="T11" fmla="*/ 447 h 447"/>
                <a:gd name="T12" fmla="*/ 254 w 421"/>
                <a:gd name="T13" fmla="*/ 419 h 447"/>
                <a:gd name="T14" fmla="*/ 254 w 421"/>
                <a:gd name="T15" fmla="*/ 419 h 447"/>
                <a:gd name="T16" fmla="*/ 421 w 421"/>
                <a:gd name="T17" fmla="*/ 2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447">
                  <a:moveTo>
                    <a:pt x="421" y="212"/>
                  </a:moveTo>
                  <a:cubicBezTo>
                    <a:pt x="421" y="95"/>
                    <a:pt x="327" y="0"/>
                    <a:pt x="211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14"/>
                    <a:pt x="72" y="399"/>
                    <a:pt x="168" y="419"/>
                  </a:cubicBezTo>
                  <a:cubicBezTo>
                    <a:pt x="168" y="419"/>
                    <a:pt x="168" y="419"/>
                    <a:pt x="168" y="419"/>
                  </a:cubicBezTo>
                  <a:cubicBezTo>
                    <a:pt x="205" y="426"/>
                    <a:pt x="210" y="444"/>
                    <a:pt x="211" y="447"/>
                  </a:cubicBezTo>
                  <a:cubicBezTo>
                    <a:pt x="212" y="444"/>
                    <a:pt x="217" y="426"/>
                    <a:pt x="254" y="419"/>
                  </a:cubicBezTo>
                  <a:cubicBezTo>
                    <a:pt x="254" y="419"/>
                    <a:pt x="254" y="419"/>
                    <a:pt x="254" y="419"/>
                  </a:cubicBezTo>
                  <a:cubicBezTo>
                    <a:pt x="350" y="399"/>
                    <a:pt x="421" y="314"/>
                    <a:pt x="421" y="212"/>
                  </a:cubicBezTo>
                  <a:close/>
                </a:path>
              </a:pathLst>
            </a:custGeom>
            <a:solidFill>
              <a:srgbClr val="1F25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 flipH="1">
              <a:off x="1632902" y="3168286"/>
              <a:ext cx="1472833" cy="43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아이콘</a:t>
              </a:r>
              <a:endParaRPr kumimoji="0" lang="en-US" altLang="ko-KR" sz="2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grpSp>
        <p:nvGrpSpPr>
          <p:cNvPr id="147" name="그룹 146"/>
          <p:cNvGrpSpPr>
            <a:grpSpLocks noChangeAspect="1"/>
          </p:cNvGrpSpPr>
          <p:nvPr/>
        </p:nvGrpSpPr>
        <p:grpSpPr>
          <a:xfrm>
            <a:off x="5499427" y="1898255"/>
            <a:ext cx="1193147" cy="1280278"/>
            <a:chOff x="1517071" y="2509870"/>
            <a:chExt cx="1704496" cy="1828968"/>
          </a:xfrm>
        </p:grpSpPr>
        <p:sp>
          <p:nvSpPr>
            <p:cNvPr id="148" name="Freeform 5"/>
            <p:cNvSpPr>
              <a:spLocks noChangeAspect="1"/>
            </p:cNvSpPr>
            <p:nvPr/>
          </p:nvSpPr>
          <p:spPr bwMode="auto">
            <a:xfrm>
              <a:off x="1517071" y="2509870"/>
              <a:ext cx="1704496" cy="1828968"/>
            </a:xfrm>
            <a:custGeom>
              <a:avLst/>
              <a:gdLst>
                <a:gd name="T0" fmla="*/ 421 w 421"/>
                <a:gd name="T1" fmla="*/ 212 h 447"/>
                <a:gd name="T2" fmla="*/ 211 w 421"/>
                <a:gd name="T3" fmla="*/ 0 h 447"/>
                <a:gd name="T4" fmla="*/ 0 w 421"/>
                <a:gd name="T5" fmla="*/ 212 h 447"/>
                <a:gd name="T6" fmla="*/ 168 w 421"/>
                <a:gd name="T7" fmla="*/ 419 h 447"/>
                <a:gd name="T8" fmla="*/ 168 w 421"/>
                <a:gd name="T9" fmla="*/ 419 h 447"/>
                <a:gd name="T10" fmla="*/ 211 w 421"/>
                <a:gd name="T11" fmla="*/ 447 h 447"/>
                <a:gd name="T12" fmla="*/ 254 w 421"/>
                <a:gd name="T13" fmla="*/ 419 h 447"/>
                <a:gd name="T14" fmla="*/ 254 w 421"/>
                <a:gd name="T15" fmla="*/ 419 h 447"/>
                <a:gd name="T16" fmla="*/ 421 w 421"/>
                <a:gd name="T17" fmla="*/ 2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447">
                  <a:moveTo>
                    <a:pt x="421" y="212"/>
                  </a:moveTo>
                  <a:cubicBezTo>
                    <a:pt x="421" y="95"/>
                    <a:pt x="327" y="0"/>
                    <a:pt x="211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14"/>
                    <a:pt x="72" y="399"/>
                    <a:pt x="168" y="419"/>
                  </a:cubicBezTo>
                  <a:cubicBezTo>
                    <a:pt x="168" y="419"/>
                    <a:pt x="168" y="419"/>
                    <a:pt x="168" y="419"/>
                  </a:cubicBezTo>
                  <a:cubicBezTo>
                    <a:pt x="205" y="426"/>
                    <a:pt x="210" y="444"/>
                    <a:pt x="211" y="447"/>
                  </a:cubicBezTo>
                  <a:cubicBezTo>
                    <a:pt x="212" y="444"/>
                    <a:pt x="217" y="426"/>
                    <a:pt x="254" y="419"/>
                  </a:cubicBezTo>
                  <a:cubicBezTo>
                    <a:pt x="254" y="419"/>
                    <a:pt x="254" y="419"/>
                    <a:pt x="254" y="419"/>
                  </a:cubicBezTo>
                  <a:cubicBezTo>
                    <a:pt x="350" y="399"/>
                    <a:pt x="421" y="314"/>
                    <a:pt x="421" y="212"/>
                  </a:cubicBezTo>
                  <a:close/>
                </a:path>
              </a:pathLst>
            </a:custGeom>
            <a:solidFill>
              <a:srgbClr val="1F25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49" name="직사각형 148"/>
            <p:cNvSpPr/>
            <p:nvPr/>
          </p:nvSpPr>
          <p:spPr>
            <a:xfrm flipH="1">
              <a:off x="1632902" y="3168286"/>
              <a:ext cx="1472833" cy="43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lvl="0" algn="ctr" defTabSz="1219140">
                <a:defRPr/>
              </a:pPr>
              <a:r>
                <a:rPr lang="ko-KR" altLang="en-US" sz="2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텍스트</a:t>
              </a:r>
            </a:p>
          </p:txBody>
        </p:sp>
      </p:grpSp>
      <p:grpSp>
        <p:nvGrpSpPr>
          <p:cNvPr id="151" name="그룹 150"/>
          <p:cNvGrpSpPr>
            <a:grpSpLocks noChangeAspect="1"/>
          </p:cNvGrpSpPr>
          <p:nvPr/>
        </p:nvGrpSpPr>
        <p:grpSpPr>
          <a:xfrm>
            <a:off x="9214877" y="1898255"/>
            <a:ext cx="1193147" cy="1280278"/>
            <a:chOff x="1517071" y="2509870"/>
            <a:chExt cx="1704496" cy="1828968"/>
          </a:xfrm>
        </p:grpSpPr>
        <p:sp>
          <p:nvSpPr>
            <p:cNvPr id="152" name="Freeform 5"/>
            <p:cNvSpPr>
              <a:spLocks noChangeAspect="1"/>
            </p:cNvSpPr>
            <p:nvPr/>
          </p:nvSpPr>
          <p:spPr bwMode="auto">
            <a:xfrm>
              <a:off x="1517071" y="2509870"/>
              <a:ext cx="1704496" cy="1828968"/>
            </a:xfrm>
            <a:custGeom>
              <a:avLst/>
              <a:gdLst>
                <a:gd name="T0" fmla="*/ 421 w 421"/>
                <a:gd name="T1" fmla="*/ 212 h 447"/>
                <a:gd name="T2" fmla="*/ 211 w 421"/>
                <a:gd name="T3" fmla="*/ 0 h 447"/>
                <a:gd name="T4" fmla="*/ 0 w 421"/>
                <a:gd name="T5" fmla="*/ 212 h 447"/>
                <a:gd name="T6" fmla="*/ 168 w 421"/>
                <a:gd name="T7" fmla="*/ 419 h 447"/>
                <a:gd name="T8" fmla="*/ 168 w 421"/>
                <a:gd name="T9" fmla="*/ 419 h 447"/>
                <a:gd name="T10" fmla="*/ 211 w 421"/>
                <a:gd name="T11" fmla="*/ 447 h 447"/>
                <a:gd name="T12" fmla="*/ 254 w 421"/>
                <a:gd name="T13" fmla="*/ 419 h 447"/>
                <a:gd name="T14" fmla="*/ 254 w 421"/>
                <a:gd name="T15" fmla="*/ 419 h 447"/>
                <a:gd name="T16" fmla="*/ 421 w 421"/>
                <a:gd name="T17" fmla="*/ 2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447">
                  <a:moveTo>
                    <a:pt x="421" y="212"/>
                  </a:moveTo>
                  <a:cubicBezTo>
                    <a:pt x="421" y="95"/>
                    <a:pt x="327" y="0"/>
                    <a:pt x="211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14"/>
                    <a:pt x="72" y="399"/>
                    <a:pt x="168" y="419"/>
                  </a:cubicBezTo>
                  <a:cubicBezTo>
                    <a:pt x="168" y="419"/>
                    <a:pt x="168" y="419"/>
                    <a:pt x="168" y="419"/>
                  </a:cubicBezTo>
                  <a:cubicBezTo>
                    <a:pt x="205" y="426"/>
                    <a:pt x="210" y="444"/>
                    <a:pt x="211" y="447"/>
                  </a:cubicBezTo>
                  <a:cubicBezTo>
                    <a:pt x="212" y="444"/>
                    <a:pt x="217" y="426"/>
                    <a:pt x="254" y="419"/>
                  </a:cubicBezTo>
                  <a:cubicBezTo>
                    <a:pt x="254" y="419"/>
                    <a:pt x="254" y="419"/>
                    <a:pt x="254" y="419"/>
                  </a:cubicBezTo>
                  <a:cubicBezTo>
                    <a:pt x="350" y="399"/>
                    <a:pt x="421" y="314"/>
                    <a:pt x="421" y="212"/>
                  </a:cubicBezTo>
                  <a:close/>
                </a:path>
              </a:pathLst>
            </a:custGeom>
            <a:solidFill>
              <a:srgbClr val="1F25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53" name="직사각형 152"/>
            <p:cNvSpPr/>
            <p:nvPr/>
          </p:nvSpPr>
          <p:spPr>
            <a:xfrm flipH="1">
              <a:off x="1632902" y="3168286"/>
              <a:ext cx="1472833" cy="43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defTabSz="1219140">
                <a:defRPr/>
              </a:pPr>
              <a:r>
                <a:rPr lang="ko-KR" altLang="en-US" sz="20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그룹박스</a:t>
              </a:r>
              <a:endParaRPr lang="en-US" altLang="ko-KR" sz="2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sp>
        <p:nvSpPr>
          <p:cNvPr id="154" name="Freeform 10"/>
          <p:cNvSpPr>
            <a:spLocks/>
          </p:cNvSpPr>
          <p:nvPr/>
        </p:nvSpPr>
        <p:spPr bwMode="auto">
          <a:xfrm flipH="1" flipV="1">
            <a:off x="2123353" y="3265407"/>
            <a:ext cx="491933" cy="128404"/>
          </a:xfrm>
          <a:custGeom>
            <a:avLst/>
            <a:gdLst>
              <a:gd name="T0" fmla="*/ 0 w 283"/>
              <a:gd name="T1" fmla="*/ 94 h 94"/>
              <a:gd name="T2" fmla="*/ 142 w 283"/>
              <a:gd name="T3" fmla="*/ 94 h 94"/>
              <a:gd name="T4" fmla="*/ 283 w 283"/>
              <a:gd name="T5" fmla="*/ 94 h 94"/>
              <a:gd name="T6" fmla="*/ 142 w 283"/>
              <a:gd name="T7" fmla="*/ 0 h 94"/>
              <a:gd name="T8" fmla="*/ 0 w 283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94">
                <a:moveTo>
                  <a:pt x="0" y="94"/>
                </a:moveTo>
                <a:cubicBezTo>
                  <a:pt x="142" y="94"/>
                  <a:pt x="142" y="94"/>
                  <a:pt x="142" y="94"/>
                </a:cubicBezTo>
                <a:cubicBezTo>
                  <a:pt x="283" y="94"/>
                  <a:pt x="283" y="94"/>
                  <a:pt x="283" y="94"/>
                </a:cubicBezTo>
                <a:cubicBezTo>
                  <a:pt x="182" y="94"/>
                  <a:pt x="142" y="0"/>
                  <a:pt x="142" y="0"/>
                </a:cubicBezTo>
                <a:cubicBezTo>
                  <a:pt x="142" y="0"/>
                  <a:pt x="103" y="94"/>
                  <a:pt x="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5" name="Freeform 10"/>
          <p:cNvSpPr>
            <a:spLocks/>
          </p:cNvSpPr>
          <p:nvPr/>
        </p:nvSpPr>
        <p:spPr bwMode="auto">
          <a:xfrm flipH="1" flipV="1">
            <a:off x="5844477" y="3265407"/>
            <a:ext cx="491933" cy="128404"/>
          </a:xfrm>
          <a:custGeom>
            <a:avLst/>
            <a:gdLst>
              <a:gd name="T0" fmla="*/ 0 w 283"/>
              <a:gd name="T1" fmla="*/ 94 h 94"/>
              <a:gd name="T2" fmla="*/ 142 w 283"/>
              <a:gd name="T3" fmla="*/ 94 h 94"/>
              <a:gd name="T4" fmla="*/ 283 w 283"/>
              <a:gd name="T5" fmla="*/ 94 h 94"/>
              <a:gd name="T6" fmla="*/ 142 w 283"/>
              <a:gd name="T7" fmla="*/ 0 h 94"/>
              <a:gd name="T8" fmla="*/ 0 w 283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94">
                <a:moveTo>
                  <a:pt x="0" y="94"/>
                </a:moveTo>
                <a:cubicBezTo>
                  <a:pt x="142" y="94"/>
                  <a:pt x="142" y="94"/>
                  <a:pt x="142" y="94"/>
                </a:cubicBezTo>
                <a:cubicBezTo>
                  <a:pt x="283" y="94"/>
                  <a:pt x="283" y="94"/>
                  <a:pt x="283" y="94"/>
                </a:cubicBezTo>
                <a:cubicBezTo>
                  <a:pt x="182" y="94"/>
                  <a:pt x="142" y="0"/>
                  <a:pt x="142" y="0"/>
                </a:cubicBezTo>
                <a:cubicBezTo>
                  <a:pt x="142" y="0"/>
                  <a:pt x="103" y="94"/>
                  <a:pt x="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6" name="Freeform 10"/>
          <p:cNvSpPr>
            <a:spLocks/>
          </p:cNvSpPr>
          <p:nvPr/>
        </p:nvSpPr>
        <p:spPr bwMode="auto">
          <a:xfrm flipH="1" flipV="1">
            <a:off x="9565602" y="3265407"/>
            <a:ext cx="491933" cy="128404"/>
          </a:xfrm>
          <a:custGeom>
            <a:avLst/>
            <a:gdLst>
              <a:gd name="T0" fmla="*/ 0 w 283"/>
              <a:gd name="T1" fmla="*/ 94 h 94"/>
              <a:gd name="T2" fmla="*/ 142 w 283"/>
              <a:gd name="T3" fmla="*/ 94 h 94"/>
              <a:gd name="T4" fmla="*/ 283 w 283"/>
              <a:gd name="T5" fmla="*/ 94 h 94"/>
              <a:gd name="T6" fmla="*/ 142 w 283"/>
              <a:gd name="T7" fmla="*/ 0 h 94"/>
              <a:gd name="T8" fmla="*/ 0 w 283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94">
                <a:moveTo>
                  <a:pt x="0" y="94"/>
                </a:moveTo>
                <a:cubicBezTo>
                  <a:pt x="142" y="94"/>
                  <a:pt x="142" y="94"/>
                  <a:pt x="142" y="94"/>
                </a:cubicBezTo>
                <a:cubicBezTo>
                  <a:pt x="283" y="94"/>
                  <a:pt x="283" y="94"/>
                  <a:pt x="283" y="94"/>
                </a:cubicBezTo>
                <a:cubicBezTo>
                  <a:pt x="182" y="94"/>
                  <a:pt x="142" y="0"/>
                  <a:pt x="142" y="0"/>
                </a:cubicBezTo>
                <a:cubicBezTo>
                  <a:pt x="142" y="0"/>
                  <a:pt x="103" y="94"/>
                  <a:pt x="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0" name="제목 개체 틀 1"/>
          <p:cNvSpPr txBox="1">
            <a:spLocks/>
          </p:cNvSpPr>
          <p:nvPr/>
        </p:nvSpPr>
        <p:spPr>
          <a:xfrm>
            <a:off x="527051" y="404664"/>
            <a:ext cx="8828616" cy="5078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아이콘</a:t>
            </a:r>
            <a:r>
              <a:rPr lang="en-US" altLang="ko-KR" dirty="0" smtClean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kumimoji="0" lang="ko-KR" altLang="en-US" sz="3000" b="1" i="0" u="none" strike="noStrike" kern="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사용 가이드</a:t>
            </a:r>
            <a:endParaRPr kumimoji="0" lang="en-US" altLang="ko-KR" sz="3000" b="1" i="0" u="none" strike="noStrike" kern="0" cap="none" spc="0" normalizeH="0" baseline="0" noProof="0" dirty="0" smtClean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85" name="그룹 84"/>
          <p:cNvGrpSpPr/>
          <p:nvPr/>
        </p:nvGrpSpPr>
        <p:grpSpPr>
          <a:xfrm>
            <a:off x="8316688" y="4391163"/>
            <a:ext cx="141128" cy="145542"/>
            <a:chOff x="4106727" y="1622229"/>
            <a:chExt cx="162000" cy="162001"/>
          </a:xfrm>
        </p:grpSpPr>
        <p:sp>
          <p:nvSpPr>
            <p:cNvPr id="86" name="모서리가 둥근 직사각형 85"/>
            <p:cNvSpPr/>
            <p:nvPr/>
          </p:nvSpPr>
          <p:spPr>
            <a:xfrm>
              <a:off x="4106727" y="1622229"/>
              <a:ext cx="162000" cy="16200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marL="0" marR="0" lvl="0" indent="0" algn="ct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grpSp>
          <p:nvGrpSpPr>
            <p:cNvPr id="87" name="그룹 86"/>
            <p:cNvGrpSpPr/>
            <p:nvPr/>
          </p:nvGrpSpPr>
          <p:grpSpPr>
            <a:xfrm>
              <a:off x="4139806" y="1669268"/>
              <a:ext cx="90001" cy="67923"/>
              <a:chOff x="4139806" y="1664035"/>
              <a:chExt cx="90001" cy="67923"/>
            </a:xfrm>
          </p:grpSpPr>
          <p:sp>
            <p:nvSpPr>
              <p:cNvPr id="88" name="모서리가 둥근 직사각형 87"/>
              <p:cNvSpPr/>
              <p:nvPr/>
            </p:nvSpPr>
            <p:spPr>
              <a:xfrm rot="18427643">
                <a:off x="4175198" y="1628645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sp>
            <p:nvSpPr>
              <p:cNvPr id="89" name="모서리가 둥근 직사각형 88"/>
              <p:cNvSpPr/>
              <p:nvPr/>
            </p:nvSpPr>
            <p:spPr>
              <a:xfrm rot="3172357" flipV="1">
                <a:off x="4175196" y="1677349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</p:grpSp>
      </p:grpSp>
      <p:grpSp>
        <p:nvGrpSpPr>
          <p:cNvPr id="55" name="그룹 54"/>
          <p:cNvGrpSpPr/>
          <p:nvPr/>
        </p:nvGrpSpPr>
        <p:grpSpPr>
          <a:xfrm>
            <a:off x="9658175" y="107504"/>
            <a:ext cx="2034949" cy="349198"/>
            <a:chOff x="9658175" y="107504"/>
            <a:chExt cx="2034949" cy="349198"/>
          </a:xfrm>
        </p:grpSpPr>
        <p:sp>
          <p:nvSpPr>
            <p:cNvPr id="56" name="TextBox 55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■□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658175" y="272036"/>
              <a:ext cx="203494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I. </a:t>
              </a:r>
              <a:r>
                <a:rPr lang="ko-KR" altLang="en-US" sz="10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아이콘 사용법</a:t>
              </a:r>
              <a:endParaRPr kumimoji="0" lang="en-US" altLang="ko-KR" sz="1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544287" y="4924614"/>
            <a:ext cx="3570513" cy="553998"/>
            <a:chOff x="7552994" y="2395346"/>
            <a:chExt cx="3570513" cy="553998"/>
          </a:xfrm>
        </p:grpSpPr>
        <p:grpSp>
          <p:nvGrpSpPr>
            <p:cNvPr id="59" name="그룹 58"/>
            <p:cNvGrpSpPr/>
            <p:nvPr/>
          </p:nvGrpSpPr>
          <p:grpSpPr>
            <a:xfrm>
              <a:off x="7552994" y="2449514"/>
              <a:ext cx="141128" cy="145542"/>
              <a:chOff x="4106727" y="1622229"/>
              <a:chExt cx="162000" cy="162001"/>
            </a:xfrm>
          </p:grpSpPr>
          <p:sp>
            <p:nvSpPr>
              <p:cNvPr id="61" name="모서리가 둥근 직사각형 60"/>
              <p:cNvSpPr/>
              <p:nvPr/>
            </p:nvSpPr>
            <p:spPr>
              <a:xfrm>
                <a:off x="4106727" y="1622229"/>
                <a:ext cx="162000" cy="162001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grpSp>
            <p:nvGrpSpPr>
              <p:cNvPr id="64" name="그룹 63"/>
              <p:cNvGrpSpPr/>
              <p:nvPr/>
            </p:nvGrpSpPr>
            <p:grpSpPr>
              <a:xfrm>
                <a:off x="4139806" y="1669268"/>
                <a:ext cx="90001" cy="67923"/>
                <a:chOff x="4139806" y="1664035"/>
                <a:chExt cx="90001" cy="67923"/>
              </a:xfrm>
            </p:grpSpPr>
            <p:sp>
              <p:nvSpPr>
                <p:cNvPr id="78" name="모서리가 둥근 직사각형 77"/>
                <p:cNvSpPr/>
                <p:nvPr/>
              </p:nvSpPr>
              <p:spPr>
                <a:xfrm rot="18427643">
                  <a:off x="4175198" y="1628645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  <p:sp>
              <p:nvSpPr>
                <p:cNvPr id="79" name="모서리가 둥근 직사각형 78"/>
                <p:cNvSpPr/>
                <p:nvPr/>
              </p:nvSpPr>
              <p:spPr>
                <a:xfrm rot="3172357" flipV="1">
                  <a:off x="4175196" y="1677349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</p:grpSp>
        </p:grpSp>
        <p:sp>
          <p:nvSpPr>
            <p:cNvPr id="60" name="직사각형 59"/>
            <p:cNvSpPr/>
            <p:nvPr/>
          </p:nvSpPr>
          <p:spPr>
            <a:xfrm>
              <a:off x="7774710" y="2395346"/>
              <a:ext cx="3348797" cy="5539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lvl="0" defTabSz="609585" latinLnBrk="0">
                <a:defRPr/>
              </a:pPr>
              <a:r>
                <a:rPr lang="ko-KR" altLang="en-US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아이콘을 연결하는 화살표는 대각선으로 사용하지 마세요</a:t>
              </a:r>
              <a:r>
                <a:rPr lang="en-US" altLang="ko-KR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  <a:endParaRPr kumimoji="0" lang="en-US" altLang="ko-KR" sz="16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527051" y="5660492"/>
            <a:ext cx="3570513" cy="276999"/>
            <a:chOff x="7552994" y="2395346"/>
            <a:chExt cx="3570513" cy="276999"/>
          </a:xfrm>
        </p:grpSpPr>
        <p:grpSp>
          <p:nvGrpSpPr>
            <p:cNvPr id="81" name="그룹 80"/>
            <p:cNvGrpSpPr/>
            <p:nvPr/>
          </p:nvGrpSpPr>
          <p:grpSpPr>
            <a:xfrm>
              <a:off x="7552994" y="2449514"/>
              <a:ext cx="141128" cy="145542"/>
              <a:chOff x="4106727" y="1622229"/>
              <a:chExt cx="162000" cy="162001"/>
            </a:xfrm>
          </p:grpSpPr>
          <p:sp>
            <p:nvSpPr>
              <p:cNvPr id="83" name="모서리가 둥근 직사각형 82"/>
              <p:cNvSpPr/>
              <p:nvPr/>
            </p:nvSpPr>
            <p:spPr>
              <a:xfrm>
                <a:off x="4106727" y="1622229"/>
                <a:ext cx="162000" cy="162001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grpSp>
            <p:nvGrpSpPr>
              <p:cNvPr id="84" name="그룹 83"/>
              <p:cNvGrpSpPr/>
              <p:nvPr/>
            </p:nvGrpSpPr>
            <p:grpSpPr>
              <a:xfrm>
                <a:off x="4139806" y="1669268"/>
                <a:ext cx="90001" cy="67923"/>
                <a:chOff x="4139806" y="1664035"/>
                <a:chExt cx="90001" cy="67923"/>
              </a:xfrm>
            </p:grpSpPr>
            <p:sp>
              <p:nvSpPr>
                <p:cNvPr id="90" name="모서리가 둥근 직사각형 89"/>
                <p:cNvSpPr/>
                <p:nvPr/>
              </p:nvSpPr>
              <p:spPr>
                <a:xfrm rot="18427643">
                  <a:off x="4175198" y="1628645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  <p:sp>
              <p:nvSpPr>
                <p:cNvPr id="91" name="모서리가 둥근 직사각형 90"/>
                <p:cNvSpPr/>
                <p:nvPr/>
              </p:nvSpPr>
              <p:spPr>
                <a:xfrm rot="3172357" flipV="1">
                  <a:off x="4175196" y="1677349"/>
                  <a:ext cx="19219" cy="899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marL="0" marR="0" lvl="0" indent="0" algn="ctr" defTabSz="1219140" rtl="0" eaLnBrk="1" fontAlgn="auto" latinLnBrk="1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400" b="0" i="0" u="none" strike="noStrike" kern="1200" cap="none" spc="1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나눔스퀘어 Bold" panose="020B0502040204020203" pitchFamily="34" charset="0"/>
                  </a:endParaRPr>
                </a:p>
              </p:txBody>
            </p:sp>
          </p:grpSp>
        </p:grpSp>
        <p:sp>
          <p:nvSpPr>
            <p:cNvPr id="82" name="직사각형 81"/>
            <p:cNvSpPr/>
            <p:nvPr/>
          </p:nvSpPr>
          <p:spPr>
            <a:xfrm>
              <a:off x="7774710" y="2395346"/>
              <a:ext cx="3348797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lvl="0" defTabSz="609585" latinLnBrk="0">
                <a:defRPr/>
              </a:pPr>
              <a:r>
                <a:rPr lang="ko-KR" altLang="en-US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아이콘을 회전시켜 사용하지 마세요</a:t>
              </a:r>
              <a:r>
                <a:rPr lang="en-US" altLang="ko-KR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나눔스퀘어 Bold" panose="020B0502040204020203" pitchFamily="34" charset="0"/>
                </a:rPr>
                <a:t>.</a:t>
              </a:r>
              <a:endParaRPr kumimoji="0" lang="en-US" altLang="ko-KR" sz="16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52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제목 개체 틀 1"/>
          <p:cNvSpPr txBox="1">
            <a:spLocks/>
          </p:cNvSpPr>
          <p:nvPr/>
        </p:nvSpPr>
        <p:spPr>
          <a:xfrm>
            <a:off x="527051" y="404664"/>
            <a:ext cx="8828616" cy="4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아이콘 요약</a:t>
            </a:r>
            <a:endParaRPr kumimoji="0" lang="en-US" altLang="ko-KR" sz="3000" b="1" i="0" u="none" strike="noStrike" kern="0" cap="none" spc="0" normalizeH="0" baseline="0" noProof="0" dirty="0" smtClean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80" name="그룹 79"/>
          <p:cNvGrpSpPr/>
          <p:nvPr/>
        </p:nvGrpSpPr>
        <p:grpSpPr>
          <a:xfrm>
            <a:off x="658813" y="1283184"/>
            <a:ext cx="141128" cy="145542"/>
            <a:chOff x="4106727" y="1622229"/>
            <a:chExt cx="162000" cy="162001"/>
          </a:xfrm>
        </p:grpSpPr>
        <p:sp>
          <p:nvSpPr>
            <p:cNvPr id="82" name="모서리가 둥근 직사각형 81"/>
            <p:cNvSpPr/>
            <p:nvPr/>
          </p:nvSpPr>
          <p:spPr>
            <a:xfrm>
              <a:off x="4106727" y="1622229"/>
              <a:ext cx="162000" cy="16200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marL="0" marR="0" lvl="0" indent="0" algn="ct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grpSp>
          <p:nvGrpSpPr>
            <p:cNvPr id="83" name="그룹 82"/>
            <p:cNvGrpSpPr/>
            <p:nvPr/>
          </p:nvGrpSpPr>
          <p:grpSpPr>
            <a:xfrm>
              <a:off x="4139806" y="1669268"/>
              <a:ext cx="90001" cy="67923"/>
              <a:chOff x="4139806" y="1664035"/>
              <a:chExt cx="90001" cy="67923"/>
            </a:xfrm>
          </p:grpSpPr>
          <p:sp>
            <p:nvSpPr>
              <p:cNvPr id="85" name="모서리가 둥근 직사각형 84"/>
              <p:cNvSpPr/>
              <p:nvPr/>
            </p:nvSpPr>
            <p:spPr>
              <a:xfrm rot="18427643">
                <a:off x="4175198" y="1628645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 rot="3172357" flipV="1">
                <a:off x="4175196" y="1677349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</p:grpSp>
      </p:grpSp>
      <p:sp>
        <p:nvSpPr>
          <p:cNvPr id="81" name="직사각형 80"/>
          <p:cNvSpPr/>
          <p:nvPr/>
        </p:nvSpPr>
        <p:spPr>
          <a:xfrm>
            <a:off x="880529" y="1234591"/>
            <a:ext cx="10734521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9140" rtl="0" eaLnBrk="1" fontAlgn="auto" latin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아이콘 종류</a:t>
            </a:r>
            <a:endParaRPr kumimoji="0" lang="en-US" altLang="ko-KR" sz="18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B63053"/>
              </a:solidFill>
              <a:effectLst/>
              <a:uLnTx/>
              <a:uFillTx/>
              <a:latin typeface="나눔스퀘어 Bold" panose="020B0600000101010101" pitchFamily="50" charset="-127"/>
              <a:ea typeface="나눔스퀘어 Bold" panose="020B0600000101010101" pitchFamily="50" charset="-127"/>
              <a:cs typeface="나눔스퀘어 Bold" panose="020B0502040204020203" pitchFamily="34" charset="0"/>
            </a:endParaRPr>
          </a:p>
          <a:p>
            <a:pPr marL="126997" indent="-126997" defTabSz="1219140">
              <a:spcBef>
                <a:spcPts val="4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: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 신청이 </a:t>
            </a:r>
            <a:r>
              <a:rPr lang="ko-KR" altLang="en-US" sz="15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가능한 최소 단위</a:t>
            </a:r>
            <a:endParaRPr lang="en-US" altLang="ko-KR" sz="15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나눔스퀘어 Bold" panose="020B0502040204020203" pitchFamily="34" charset="0"/>
            </a:endParaRPr>
          </a:p>
          <a:p>
            <a:pPr marL="126997" marR="0" lvl="0" indent="-126997" algn="l" defTabSz="1219140" rtl="0" eaLnBrk="1" fontAlgn="auto" latin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 카테고리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: </a:t>
            </a:r>
            <a:r>
              <a:rPr lang="ko-KR" altLang="en-US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클라우드 플랫폼이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제공하는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(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상품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)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들의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집합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,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유사한 기능을 제공하는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(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상품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)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들의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묶음</a:t>
            </a:r>
            <a:endParaRPr kumimoji="0" lang="en-US" altLang="ko-KR" sz="15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나눔스퀘어 Bold" panose="020B0502040204020203" pitchFamily="34" charset="0"/>
            </a:endParaRPr>
          </a:p>
          <a:p>
            <a:pPr marL="126997" marR="0" lvl="0" indent="-126997" algn="l" defTabSz="1219140" rtl="0" eaLnBrk="1" fontAlgn="auto" latin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ko-KR" altLang="en-US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리소스</a:t>
            </a:r>
            <a:r>
              <a:rPr lang="en-US" altLang="ko-KR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:</a:t>
            </a:r>
            <a:r>
              <a:rPr lang="ko-KR" altLang="en-US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서비스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(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상품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)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가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/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이</a:t>
            </a:r>
            <a:r>
              <a:rPr lang="ko-KR" altLang="en-US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ko-KR" altLang="en-US" sz="150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제공하는 기능이나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자원   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※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Offering, General &amp; 3</a:t>
            </a:r>
            <a:r>
              <a:rPr lang="en-US" altLang="ko-KR" sz="1500" baseline="300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rd</a:t>
            </a:r>
            <a:r>
              <a:rPr lang="en-US" altLang="ko-KR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 Party Resource</a:t>
            </a:r>
            <a:r>
              <a:rPr lang="ko-KR" altLang="en-US" sz="15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나눔스퀘어 Bold" panose="020B0502040204020203" pitchFamily="34" charset="0"/>
              </a:rPr>
              <a:t>는 상품과 별도로 제공됨</a:t>
            </a:r>
            <a:endParaRPr kumimoji="0" lang="en-US" altLang="ko-KR" sz="15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나눔스퀘어 Bold" panose="020B0502040204020203" pitchFamily="34" charset="0"/>
            </a:endParaRPr>
          </a:p>
        </p:txBody>
      </p:sp>
      <p:grpSp>
        <p:nvGrpSpPr>
          <p:cNvPr id="94" name="그룹 93"/>
          <p:cNvGrpSpPr/>
          <p:nvPr/>
        </p:nvGrpSpPr>
        <p:grpSpPr>
          <a:xfrm>
            <a:off x="658813" y="2580953"/>
            <a:ext cx="141128" cy="145542"/>
            <a:chOff x="4106727" y="1622229"/>
            <a:chExt cx="162000" cy="162001"/>
          </a:xfrm>
        </p:grpSpPr>
        <p:sp>
          <p:nvSpPr>
            <p:cNvPr id="95" name="모서리가 둥근 직사각형 94"/>
            <p:cNvSpPr/>
            <p:nvPr/>
          </p:nvSpPr>
          <p:spPr>
            <a:xfrm>
              <a:off x="4106727" y="1622229"/>
              <a:ext cx="162000" cy="16200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marL="0" marR="0" lvl="0" indent="0" algn="ct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grpSp>
          <p:nvGrpSpPr>
            <p:cNvPr id="96" name="그룹 95"/>
            <p:cNvGrpSpPr/>
            <p:nvPr/>
          </p:nvGrpSpPr>
          <p:grpSpPr>
            <a:xfrm>
              <a:off x="4139806" y="1669268"/>
              <a:ext cx="90001" cy="67923"/>
              <a:chOff x="4139806" y="1664035"/>
              <a:chExt cx="90001" cy="67923"/>
            </a:xfrm>
          </p:grpSpPr>
          <p:sp>
            <p:nvSpPr>
              <p:cNvPr id="97" name="모서리가 둥근 직사각형 96"/>
              <p:cNvSpPr/>
              <p:nvPr/>
            </p:nvSpPr>
            <p:spPr>
              <a:xfrm rot="18427643">
                <a:off x="4175198" y="1628645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  <p:sp>
            <p:nvSpPr>
              <p:cNvPr id="98" name="모서리가 둥근 직사각형 97"/>
              <p:cNvSpPr/>
              <p:nvPr/>
            </p:nvSpPr>
            <p:spPr>
              <a:xfrm rot="3172357" flipV="1">
                <a:off x="4175196" y="1677349"/>
                <a:ext cx="19219" cy="899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marL="0" marR="0" lvl="0" indent="0" algn="ctr" defTabSz="1219140" rtl="0" eaLnBrk="1" fontAlgn="auto" latinLnBrk="1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1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나눔스퀘어 Bold" panose="020B0502040204020203" pitchFamily="34" charset="0"/>
                </a:endParaRPr>
              </a:p>
            </p:txBody>
          </p:sp>
        </p:grpSp>
      </p:grpSp>
      <p:sp>
        <p:nvSpPr>
          <p:cNvPr id="99" name="직사각형 98"/>
          <p:cNvSpPr/>
          <p:nvPr/>
        </p:nvSpPr>
        <p:spPr>
          <a:xfrm>
            <a:off x="880529" y="2532360"/>
            <a:ext cx="10734521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9140" rtl="0" eaLnBrk="1" fontAlgn="auto" latin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아이콘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 </a:t>
            </a:r>
            <a:r>
              <a:rPr lang="ko-KR" altLang="en-US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rPr>
              <a:t>종류별 제공 현황</a:t>
            </a:r>
            <a:endParaRPr kumimoji="0" lang="en-US" altLang="ko-KR" sz="15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나눔스퀘어 Bold" panose="020B0502040204020203" pitchFamily="34" charset="0"/>
            </a:endParaRPr>
          </a:p>
        </p:txBody>
      </p:sp>
      <p:graphicFrame>
        <p:nvGraphicFramePr>
          <p:cNvPr id="19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209506"/>
              </p:ext>
            </p:extLst>
          </p:nvPr>
        </p:nvGraphicFramePr>
        <p:xfrm>
          <a:off x="527050" y="2913794"/>
          <a:ext cx="11124000" cy="3292320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1465187418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742674494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1992001855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3146758897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523021696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3487212693"/>
                    </a:ext>
                  </a:extLst>
                </a:gridCol>
              </a:tblGrid>
              <a:tr h="305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kern="1200" cap="none" spc="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나눔스퀘어 Bold" panose="020B0502040204020203" pitchFamily="34" charset="0"/>
                        </a:rPr>
                        <a:t>아이콘 개수</a:t>
                      </a:r>
                      <a:endParaRPr kumimoji="1" lang="en-US" altLang="ko-KR" sz="1400" b="0" i="0" u="none" strike="noStrike" kern="1200" cap="none" spc="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나눔스퀘어 Bold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서비스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카테고리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서비스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리소스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kern="1200" cap="none" spc="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나눔스퀘어 Bold" panose="020B0502040204020203" pitchFamily="34" charset="0"/>
                        </a:rPr>
                        <a:t>아이콘 개수</a:t>
                      </a:r>
                      <a:endParaRPr kumimoji="1" lang="en-US" altLang="ko-KR" sz="1400" b="0" i="0" u="none" strike="noStrike" kern="1200" cap="none" spc="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나눔스퀘어 Bold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서비스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카테고리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서비스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20" normalizeH="0" baseline="0" noProof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맑은 고딕" panose="020B0503020000020004" pitchFamily="50" charset="-127"/>
                          <a:cs typeface="Segoe UI" panose="020B0502040204020203" pitchFamily="34" charset="0"/>
                        </a:rPr>
                        <a:t>리소스</a:t>
                      </a:r>
                      <a:endParaRPr kumimoji="0" lang="en-US" altLang="ko-KR" sz="1400" b="1" i="0" u="none" strike="noStrike" kern="1200" cap="none" spc="20" normalizeH="0" baseline="0" noProof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맑은 고딕" panose="020B0503020000020004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490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Compute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Application Service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  <a:endParaRPr kumimoji="1" lang="en-US" altLang="ko-KR" sz="1200" b="0" i="0" u="none" strike="noStrike" kern="1200" cap="none" spc="10" normalizeH="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나눔스퀘어" panose="020B0600000101010101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Storage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DevOps Tools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19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Database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Data Analytics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Container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8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AI/ML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21171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Networking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14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28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Management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45023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Security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16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Offering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187887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Hybrid Cloud</a:t>
                      </a:r>
                      <a:endParaRPr kumimoji="1" lang="en-US" altLang="ko-KR" sz="1300" b="0" i="0" u="none" strike="noStrike" kern="1200" cap="none" spc="0" normalizeH="0" baseline="0" noProof="0" dirty="0" smtClean="0">
                        <a:ln>
                          <a:solidFill>
                            <a:prstClr val="white"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  <a:endParaRPr kumimoji="1" lang="en-US" altLang="ko-KR" sz="1200" b="0" i="0" u="none" strike="noStrike" kern="1200" cap="none" spc="10" normalizeH="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나눔스퀘어" panose="020B0600000101010101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</a:t>
                      </a:r>
                      <a:endParaRPr kumimoji="1" lang="en-US" altLang="ko-KR" sz="1200" b="0" i="0" u="none" strike="noStrike" kern="1200" cap="none" spc="10" normalizeH="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나눔스퀘어" panose="020B0600000101010101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General</a:t>
                      </a:r>
                      <a:r>
                        <a:rPr kumimoji="1" lang="ko-KR" altLang="en-US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&amp; 3rd Party</a:t>
                      </a:r>
                      <a:r>
                        <a:rPr kumimoji="1" lang="ko-KR" altLang="en-US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ko-KR" sz="1300" b="0" i="0" u="none" strike="noStrike" kern="1200" cap="none" spc="0" normalizeH="0" baseline="0" noProof="0" dirty="0" smtClean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 Semibold" panose="020B0702040204020203" pitchFamily="34" charset="0"/>
                          <a:ea typeface="+mn-ea"/>
                          <a:cs typeface="Arial" panose="020B0604020202020204" pitchFamily="34" charset="0"/>
                        </a:rPr>
                        <a:t>Resource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9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-</a:t>
                      </a:r>
                      <a:endParaRPr kumimoji="1" lang="ko-KR" altLang="en-US" sz="1200" b="0" i="0" u="none" strike="noStrike" kern="1200" cap="none" spc="10" normalizeH="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나눔스퀘어" panose="020B0600000101010101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75000"/>
                            <a:lumOff val="25000"/>
                          </a:schemeClr>
                        </a:buClr>
                        <a:buSzPts val="1200"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kern="1200" cap="none" spc="10" normalizeH="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egoe UI" panose="020B0502040204020203" pitchFamily="34" charset="0"/>
                          <a:ea typeface="나눔스퀘어" panose="020B0600000101010101" pitchFamily="50" charset="-127"/>
                          <a:cs typeface="Segoe UI" panose="020B0502040204020203" pitchFamily="34" charset="0"/>
                        </a:rPr>
                        <a:t>27</a:t>
                      </a:r>
                      <a:endParaRPr kumimoji="1" lang="ko-KR" altLang="en-US" sz="1200" b="0" i="0" u="none" strike="noStrike" kern="1200" cap="none" spc="10" normalizeH="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나눔스퀘어" panose="020B0600000101010101" pitchFamily="50" charset="-127"/>
                        <a:cs typeface="Segoe UI" panose="020B0502040204020203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D9D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모서리가 둥근 직사각형 1"/>
          <p:cNvSpPr/>
          <p:nvPr/>
        </p:nvSpPr>
        <p:spPr>
          <a:xfrm>
            <a:off x="9251295" y="583943"/>
            <a:ext cx="2848708" cy="88360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smtClean="0"/>
              <a:t>업데이트 필요</a:t>
            </a:r>
            <a:endParaRPr lang="ko-KR" altLang="en-US" b="1"/>
          </a:p>
        </p:txBody>
      </p:sp>
      <p:grpSp>
        <p:nvGrpSpPr>
          <p:cNvPr id="20" name="그룹 19"/>
          <p:cNvGrpSpPr/>
          <p:nvPr/>
        </p:nvGrpSpPr>
        <p:grpSpPr>
          <a:xfrm>
            <a:off x="9658175" y="107504"/>
            <a:ext cx="2034949" cy="349198"/>
            <a:chOff x="9658175" y="107504"/>
            <a:chExt cx="2034949" cy="349198"/>
          </a:xfrm>
        </p:grpSpPr>
        <p:sp>
          <p:nvSpPr>
            <p:cNvPr id="21" name="TextBox 20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■□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658175" y="272036"/>
              <a:ext cx="203494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914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I. </a:t>
              </a:r>
              <a:r>
                <a:rPr lang="ko-KR" altLang="en-US" sz="10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아이콘 사용법</a:t>
              </a:r>
              <a:endParaRPr kumimoji="0" lang="en-US" altLang="ko-KR" sz="10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24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449723" y="2637857"/>
            <a:ext cx="8398824" cy="1231106"/>
            <a:chOff x="1449723" y="2805441"/>
            <a:chExt cx="8398824" cy="1231106"/>
          </a:xfrm>
        </p:grpSpPr>
        <p:sp>
          <p:nvSpPr>
            <p:cNvPr id="3" name="TextBox 2"/>
            <p:cNvSpPr txBox="1"/>
            <p:nvPr/>
          </p:nvSpPr>
          <p:spPr>
            <a:xfrm>
              <a:off x="2350340" y="2908077"/>
              <a:ext cx="7498207" cy="105092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lvl="0" defTabSz="912736">
                <a:lnSpc>
                  <a:spcPct val="110000"/>
                </a:lnSpc>
                <a:spcAft>
                  <a:spcPts val="1500"/>
                </a:spcAft>
                <a:defRPr/>
              </a:pPr>
              <a:r>
                <a:rPr lang="en-US" altLang="ko-KR" sz="59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Diagram Component</a:t>
              </a:r>
              <a:endParaRPr lang="en-US" altLang="ko-KR" sz="5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49723" y="2805441"/>
              <a:ext cx="880369" cy="1231106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marL="0" marR="0" lvl="0" indent="0" defTabSz="91273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7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400" b="0" i="0" u="none" strike="noStrike" kern="1200" cap="none" spc="-450" normalizeH="0" noProof="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23E2F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나눔스퀘어 Bold" panose="020B0600000101010101" pitchFamily="50" charset="-127"/>
                  <a:cs typeface="Times New Roman" panose="02020603050405020304" pitchFamily="18" charset="0"/>
                </a:rPr>
                <a:t>ⅠI.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55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직사각형 226"/>
          <p:cNvSpPr/>
          <p:nvPr/>
        </p:nvSpPr>
        <p:spPr>
          <a:xfrm>
            <a:off x="8466706" y="3807131"/>
            <a:ext cx="2880000" cy="719191"/>
          </a:xfrm>
          <a:prstGeom prst="rect">
            <a:avLst/>
          </a:prstGeom>
          <a:noFill/>
          <a:ln w="12700">
            <a:solidFill>
              <a:srgbClr val="A5A7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Kubernetes Engine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26" name="직사각형 225"/>
          <p:cNvSpPr/>
          <p:nvPr/>
        </p:nvSpPr>
        <p:spPr>
          <a:xfrm>
            <a:off x="720441" y="3801988"/>
            <a:ext cx="2880000" cy="719191"/>
          </a:xfrm>
          <a:prstGeom prst="rect">
            <a:avLst/>
          </a:prstGeom>
          <a:noFill/>
          <a:ln w="12700">
            <a:solidFill>
              <a:srgbClr val="CBCDD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Placement Group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87" name="직사각형 186"/>
          <p:cNvSpPr/>
          <p:nvPr/>
        </p:nvSpPr>
        <p:spPr>
          <a:xfrm>
            <a:off x="4623464" y="2857860"/>
            <a:ext cx="2880000" cy="719191"/>
          </a:xfrm>
          <a:prstGeom prst="rect">
            <a:avLst/>
          </a:prstGeom>
          <a:solidFill>
            <a:srgbClr val="F3F4F6"/>
          </a:solidFill>
          <a:ln w="254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Public Subnet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11" name="직사각형 110"/>
          <p:cNvSpPr/>
          <p:nvPr/>
        </p:nvSpPr>
        <p:spPr>
          <a:xfrm>
            <a:off x="9928972" y="1905307"/>
            <a:ext cx="1440000" cy="719191"/>
          </a:xfrm>
          <a:prstGeom prst="rect">
            <a:avLst/>
          </a:prstGeom>
          <a:solidFill>
            <a:srgbClr val="F3F4F6"/>
          </a:solidFill>
          <a:ln w="254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Subnet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9928972" y="1905307"/>
            <a:ext cx="374400" cy="304800"/>
            <a:chOff x="9928972" y="1905307"/>
            <a:chExt cx="374400" cy="304800"/>
          </a:xfrm>
        </p:grpSpPr>
        <p:sp>
          <p:nvSpPr>
            <p:cNvPr id="65" name="직사각형 64"/>
            <p:cNvSpPr>
              <a:spLocks/>
            </p:cNvSpPr>
            <p:nvPr/>
          </p:nvSpPr>
          <p:spPr>
            <a:xfrm>
              <a:off x="9928972" y="1906507"/>
              <a:ext cx="374400" cy="302400"/>
            </a:xfrm>
            <a:prstGeom prst="rect">
              <a:avLst/>
            </a:prstGeom>
            <a:solidFill>
              <a:srgbClr val="B0B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15" name="그림 1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3772" y="1905307"/>
              <a:ext cx="304800" cy="304800"/>
            </a:xfrm>
            <a:prstGeom prst="rect">
              <a:avLst/>
            </a:prstGeom>
          </p:spPr>
        </p:pic>
      </p:grpSp>
      <p:sp>
        <p:nvSpPr>
          <p:cNvPr id="118" name="직사각형 117"/>
          <p:cNvSpPr/>
          <p:nvPr/>
        </p:nvSpPr>
        <p:spPr>
          <a:xfrm>
            <a:off x="707047" y="2846023"/>
            <a:ext cx="2880000" cy="719191"/>
          </a:xfrm>
          <a:prstGeom prst="rect">
            <a:avLst/>
          </a:prstGeom>
          <a:solidFill>
            <a:srgbClr val="F3F4F6"/>
          </a:solidFill>
          <a:ln w="254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Private Subnet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60" name="제목 개체 틀 1"/>
          <p:cNvSpPr txBox="1">
            <a:spLocks/>
          </p:cNvSpPr>
          <p:nvPr/>
        </p:nvSpPr>
        <p:spPr>
          <a:xfrm>
            <a:off x="527051" y="404664"/>
            <a:ext cx="8828616" cy="4598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>
              <a:defRPr/>
            </a:pPr>
            <a:r>
              <a:rPr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Group box</a:t>
            </a:r>
            <a:endParaRPr lang="ko-KR" altLang="en-US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모서리가 둥근 직사각형 82"/>
          <p:cNvSpPr/>
          <p:nvPr/>
        </p:nvSpPr>
        <p:spPr>
          <a:xfrm>
            <a:off x="527052" y="1151860"/>
            <a:ext cx="11032898" cy="540000"/>
          </a:xfrm>
          <a:prstGeom prst="roundRect">
            <a:avLst/>
          </a:prstGeom>
          <a:solidFill>
            <a:srgbClr val="1F2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84" name="모서리가 둥근 직사각형 83"/>
          <p:cNvSpPr/>
          <p:nvPr/>
        </p:nvSpPr>
        <p:spPr>
          <a:xfrm>
            <a:off x="775781" y="1251602"/>
            <a:ext cx="1298710" cy="3405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defTabSz="609585" latinLnBrk="0"/>
            <a:r>
              <a:rPr lang="en-US" altLang="ko-KR" sz="20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anose="020B0604020202020204" pitchFamily="34" charset="0"/>
              </a:rPr>
              <a:t>Group box</a:t>
            </a:r>
            <a:endParaRPr lang="en-US" altLang="ko-KR" sz="20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Arial" panose="020B0604020202020204" pitchFamily="34" charset="0"/>
            </a:endParaRPr>
          </a:p>
        </p:txBody>
      </p:sp>
      <p:grpSp>
        <p:nvGrpSpPr>
          <p:cNvPr id="92" name="그룹 91"/>
          <p:cNvGrpSpPr/>
          <p:nvPr/>
        </p:nvGrpSpPr>
        <p:grpSpPr>
          <a:xfrm>
            <a:off x="527051" y="1042415"/>
            <a:ext cx="11032898" cy="5328471"/>
            <a:chOff x="1350519" y="2654299"/>
            <a:chExt cx="10325544" cy="3724275"/>
          </a:xfrm>
        </p:grpSpPr>
        <p:pic>
          <p:nvPicPr>
            <p:cNvPr id="93" name="그림 9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50519" y="2654299"/>
              <a:ext cx="160764" cy="3724275"/>
            </a:xfrm>
            <a:prstGeom prst="rect">
              <a:avLst/>
            </a:prstGeom>
          </p:spPr>
        </p:pic>
        <p:pic>
          <p:nvPicPr>
            <p:cNvPr id="94" name="그림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15299" y="2654299"/>
              <a:ext cx="160764" cy="3724275"/>
            </a:xfrm>
            <a:prstGeom prst="rect">
              <a:avLst/>
            </a:prstGeom>
          </p:spPr>
        </p:pic>
      </p:grpSp>
      <p:sp>
        <p:nvSpPr>
          <p:cNvPr id="95" name="직사각형 94"/>
          <p:cNvSpPr/>
          <p:nvPr/>
        </p:nvSpPr>
        <p:spPr>
          <a:xfrm>
            <a:off x="714135" y="1903071"/>
            <a:ext cx="2528299" cy="719191"/>
          </a:xfrm>
          <a:prstGeom prst="rect">
            <a:avLst/>
          </a:prstGeom>
          <a:noFill/>
          <a:ln w="12700"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Samsung Cloud Platform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6" name="직사각형 95"/>
          <p:cNvSpPr/>
          <p:nvPr/>
        </p:nvSpPr>
        <p:spPr>
          <a:xfrm>
            <a:off x="3875490" y="1903442"/>
            <a:ext cx="1440000" cy="719191"/>
          </a:xfrm>
          <a:prstGeom prst="rect">
            <a:avLst/>
          </a:prstGeom>
          <a:noFill/>
          <a:ln w="12700">
            <a:solidFill>
              <a:srgbClr val="4B5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Region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5948546" y="1921291"/>
            <a:ext cx="1440000" cy="719191"/>
          </a:xfrm>
          <a:prstGeom prst="rect">
            <a:avLst/>
          </a:prstGeom>
          <a:noFill/>
          <a:ln w="12700">
            <a:solidFill>
              <a:srgbClr val="4B5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Zone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8019283" y="1912157"/>
            <a:ext cx="1440000" cy="719191"/>
          </a:xfrm>
          <a:prstGeom prst="rect">
            <a:avLst/>
          </a:prstGeom>
          <a:noFill/>
          <a:ln w="12700">
            <a:solidFill>
              <a:srgbClr val="787C8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VPC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708819" y="1897755"/>
            <a:ext cx="374905" cy="304800"/>
            <a:chOff x="714135" y="1903071"/>
            <a:chExt cx="374905" cy="304800"/>
          </a:xfrm>
        </p:grpSpPr>
        <p:sp>
          <p:nvSpPr>
            <p:cNvPr id="100" name="직사각형 99"/>
            <p:cNvSpPr>
              <a:spLocks/>
            </p:cNvSpPr>
            <p:nvPr/>
          </p:nvSpPr>
          <p:spPr>
            <a:xfrm>
              <a:off x="714135" y="1904595"/>
              <a:ext cx="374905" cy="301753"/>
            </a:xfrm>
            <a:prstGeom prst="rect">
              <a:avLst/>
            </a:prstGeom>
            <a:solidFill>
              <a:srgbClr val="1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1" name="그림 10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187" y="1903071"/>
              <a:ext cx="304800" cy="304800"/>
            </a:xfrm>
            <a:prstGeom prst="rect">
              <a:avLst/>
            </a:prstGeom>
          </p:spPr>
        </p:pic>
      </p:grpSp>
      <p:grpSp>
        <p:nvGrpSpPr>
          <p:cNvPr id="33" name="그룹 32"/>
          <p:cNvGrpSpPr/>
          <p:nvPr/>
        </p:nvGrpSpPr>
        <p:grpSpPr>
          <a:xfrm>
            <a:off x="3870174" y="1898126"/>
            <a:ext cx="374400" cy="304800"/>
            <a:chOff x="3875490" y="1903442"/>
            <a:chExt cx="374400" cy="304800"/>
          </a:xfrm>
        </p:grpSpPr>
        <p:sp>
          <p:nvSpPr>
            <p:cNvPr id="103" name="직사각형 102"/>
            <p:cNvSpPr>
              <a:spLocks/>
            </p:cNvSpPr>
            <p:nvPr/>
          </p:nvSpPr>
          <p:spPr>
            <a:xfrm>
              <a:off x="3875490" y="1904642"/>
              <a:ext cx="374400" cy="302400"/>
            </a:xfrm>
            <a:prstGeom prst="rect">
              <a:avLst/>
            </a:prstGeom>
            <a:solidFill>
              <a:srgbClr val="4B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4" name="그림 10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0290" y="1903442"/>
              <a:ext cx="304800" cy="304800"/>
            </a:xfrm>
            <a:prstGeom prst="rect">
              <a:avLst/>
            </a:prstGeom>
          </p:spPr>
        </p:pic>
      </p:grpSp>
      <p:grpSp>
        <p:nvGrpSpPr>
          <p:cNvPr id="32" name="그룹 31"/>
          <p:cNvGrpSpPr/>
          <p:nvPr/>
        </p:nvGrpSpPr>
        <p:grpSpPr>
          <a:xfrm>
            <a:off x="5943230" y="1915975"/>
            <a:ext cx="374400" cy="304800"/>
            <a:chOff x="5943195" y="1915883"/>
            <a:chExt cx="374400" cy="304800"/>
          </a:xfrm>
        </p:grpSpPr>
        <p:sp>
          <p:nvSpPr>
            <p:cNvPr id="106" name="직사각형 105"/>
            <p:cNvSpPr>
              <a:spLocks/>
            </p:cNvSpPr>
            <p:nvPr/>
          </p:nvSpPr>
          <p:spPr>
            <a:xfrm>
              <a:off x="5943195" y="1917083"/>
              <a:ext cx="374400" cy="302400"/>
            </a:xfrm>
            <a:prstGeom prst="rect">
              <a:avLst/>
            </a:prstGeom>
            <a:solidFill>
              <a:srgbClr val="4B5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7" name="그림 10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7995" y="1915883"/>
              <a:ext cx="304800" cy="304800"/>
            </a:xfrm>
            <a:prstGeom prst="rect">
              <a:avLst/>
            </a:prstGeom>
          </p:spPr>
        </p:pic>
      </p:grpSp>
      <p:grpSp>
        <p:nvGrpSpPr>
          <p:cNvPr id="31" name="그룹 30"/>
          <p:cNvGrpSpPr/>
          <p:nvPr/>
        </p:nvGrpSpPr>
        <p:grpSpPr>
          <a:xfrm>
            <a:off x="8013967" y="1906841"/>
            <a:ext cx="374400" cy="304800"/>
            <a:chOff x="8019283" y="1912157"/>
            <a:chExt cx="374400" cy="304800"/>
          </a:xfrm>
        </p:grpSpPr>
        <p:sp>
          <p:nvSpPr>
            <p:cNvPr id="109" name="직사각형 108"/>
            <p:cNvSpPr>
              <a:spLocks/>
            </p:cNvSpPr>
            <p:nvPr/>
          </p:nvSpPr>
          <p:spPr>
            <a:xfrm>
              <a:off x="8019283" y="1913357"/>
              <a:ext cx="374400" cy="302400"/>
            </a:xfrm>
            <a:prstGeom prst="rect">
              <a:avLst/>
            </a:prstGeom>
            <a:solidFill>
              <a:srgbClr val="787C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10" name="그림 10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4083" y="1912157"/>
              <a:ext cx="304800" cy="304800"/>
            </a:xfrm>
            <a:prstGeom prst="rect">
              <a:avLst/>
            </a:prstGeom>
          </p:spPr>
        </p:pic>
      </p:grpSp>
      <p:grpSp>
        <p:nvGrpSpPr>
          <p:cNvPr id="18" name="그룹 17"/>
          <p:cNvGrpSpPr/>
          <p:nvPr/>
        </p:nvGrpSpPr>
        <p:grpSpPr>
          <a:xfrm>
            <a:off x="707047" y="2846023"/>
            <a:ext cx="374400" cy="304800"/>
            <a:chOff x="751291" y="2868145"/>
            <a:chExt cx="374400" cy="304800"/>
          </a:xfrm>
        </p:grpSpPr>
        <p:sp>
          <p:nvSpPr>
            <p:cNvPr id="66" name="직사각형 65"/>
            <p:cNvSpPr>
              <a:spLocks/>
            </p:cNvSpPr>
            <p:nvPr/>
          </p:nvSpPr>
          <p:spPr>
            <a:xfrm>
              <a:off x="751291" y="2869345"/>
              <a:ext cx="374400" cy="302400"/>
            </a:xfrm>
            <a:prstGeom prst="rect">
              <a:avLst/>
            </a:prstGeom>
            <a:solidFill>
              <a:srgbClr val="B0B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59" name="그림 1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091" y="2868145"/>
              <a:ext cx="304800" cy="304800"/>
            </a:xfrm>
            <a:prstGeom prst="rect">
              <a:avLst/>
            </a:prstGeom>
          </p:spPr>
        </p:pic>
      </p:grpSp>
      <p:sp>
        <p:nvSpPr>
          <p:cNvPr id="161" name="직사각형 160"/>
          <p:cNvSpPr/>
          <p:nvPr/>
        </p:nvSpPr>
        <p:spPr>
          <a:xfrm>
            <a:off x="8468180" y="2857860"/>
            <a:ext cx="2880000" cy="719191"/>
          </a:xfrm>
          <a:prstGeom prst="rect">
            <a:avLst/>
          </a:prstGeom>
          <a:noFill/>
          <a:ln w="12700">
            <a:solidFill>
              <a:srgbClr val="A5A7A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Security Group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8462864" y="2852544"/>
            <a:ext cx="374400" cy="304800"/>
            <a:chOff x="8484246" y="2909078"/>
            <a:chExt cx="374400" cy="304800"/>
          </a:xfrm>
        </p:grpSpPr>
        <p:sp>
          <p:nvSpPr>
            <p:cNvPr id="163" name="직사각형 162"/>
            <p:cNvSpPr>
              <a:spLocks/>
            </p:cNvSpPr>
            <p:nvPr/>
          </p:nvSpPr>
          <p:spPr>
            <a:xfrm>
              <a:off x="8484246" y="2910278"/>
              <a:ext cx="374400" cy="302400"/>
            </a:xfrm>
            <a:prstGeom prst="rect">
              <a:avLst/>
            </a:prstGeom>
            <a:solidFill>
              <a:srgbClr val="A5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64" name="그림 1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9046" y="2909078"/>
              <a:ext cx="304800" cy="304800"/>
            </a:xfrm>
            <a:prstGeom prst="rect">
              <a:avLst/>
            </a:prstGeom>
          </p:spPr>
        </p:pic>
      </p:grpSp>
      <p:sp>
        <p:nvSpPr>
          <p:cNvPr id="165" name="직사각형 164"/>
          <p:cNvSpPr/>
          <p:nvPr/>
        </p:nvSpPr>
        <p:spPr>
          <a:xfrm>
            <a:off x="727831" y="4757953"/>
            <a:ext cx="2880000" cy="719191"/>
          </a:xfrm>
          <a:prstGeom prst="rect">
            <a:avLst/>
          </a:prstGeom>
          <a:noFill/>
          <a:ln w="12700">
            <a:solidFill>
              <a:srgbClr val="A5A7A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VM Auto-Scaling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69" name="직사각형 168"/>
          <p:cNvSpPr/>
          <p:nvPr/>
        </p:nvSpPr>
        <p:spPr>
          <a:xfrm>
            <a:off x="4623464" y="4750610"/>
            <a:ext cx="2880000" cy="719191"/>
          </a:xfrm>
          <a:prstGeom prst="rect">
            <a:avLst/>
          </a:prstGeom>
          <a:noFill/>
          <a:ln w="12700">
            <a:solidFill>
              <a:srgbClr val="A5A7A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Server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contents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73" name="직사각형 172"/>
          <p:cNvSpPr/>
          <p:nvPr/>
        </p:nvSpPr>
        <p:spPr>
          <a:xfrm>
            <a:off x="8479170" y="4762631"/>
            <a:ext cx="2880000" cy="719191"/>
          </a:xfrm>
          <a:prstGeom prst="rect">
            <a:avLst/>
          </a:prstGeom>
          <a:noFill/>
          <a:ln w="12700"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Corporate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data center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8473854" y="4757315"/>
            <a:ext cx="374400" cy="304800"/>
            <a:chOff x="8498575" y="4779997"/>
            <a:chExt cx="374400" cy="304800"/>
          </a:xfrm>
        </p:grpSpPr>
        <p:sp>
          <p:nvSpPr>
            <p:cNvPr id="175" name="직사각형 174"/>
            <p:cNvSpPr>
              <a:spLocks/>
            </p:cNvSpPr>
            <p:nvPr/>
          </p:nvSpPr>
          <p:spPr>
            <a:xfrm>
              <a:off x="8498575" y="4781197"/>
              <a:ext cx="374400" cy="302400"/>
            </a:xfrm>
            <a:prstGeom prst="rect">
              <a:avLst/>
            </a:prstGeom>
            <a:solidFill>
              <a:srgbClr val="1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76" name="그림 1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3375" y="4779997"/>
              <a:ext cx="304800" cy="304800"/>
            </a:xfrm>
            <a:prstGeom prst="rect">
              <a:avLst/>
            </a:prstGeom>
          </p:spPr>
        </p:pic>
      </p:grpSp>
      <p:sp>
        <p:nvSpPr>
          <p:cNvPr id="177" name="직사각형 176"/>
          <p:cNvSpPr/>
          <p:nvPr/>
        </p:nvSpPr>
        <p:spPr>
          <a:xfrm>
            <a:off x="712382" y="5728923"/>
            <a:ext cx="2305683" cy="719191"/>
          </a:xfrm>
          <a:prstGeom prst="rect">
            <a:avLst/>
          </a:prstGeom>
          <a:noFill/>
          <a:ln w="12700">
            <a:solidFill>
              <a:srgbClr val="62739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Generic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group type 1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78" name="직사각형 177"/>
          <p:cNvSpPr/>
          <p:nvPr/>
        </p:nvSpPr>
        <p:spPr>
          <a:xfrm>
            <a:off x="3430696" y="5736404"/>
            <a:ext cx="2305681" cy="719191"/>
          </a:xfrm>
          <a:prstGeom prst="rect">
            <a:avLst/>
          </a:prstGeom>
          <a:noFill/>
          <a:ln w="12700">
            <a:solidFill>
              <a:srgbClr val="B0B8C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Generic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group type 2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79" name="직사각형 178"/>
          <p:cNvSpPr/>
          <p:nvPr/>
        </p:nvSpPr>
        <p:spPr>
          <a:xfrm>
            <a:off x="6254808" y="5728923"/>
            <a:ext cx="2322109" cy="719191"/>
          </a:xfrm>
          <a:prstGeom prst="rect">
            <a:avLst/>
          </a:prstGeom>
          <a:noFill/>
          <a:ln w="12700">
            <a:solidFill>
              <a:srgbClr val="B0B8C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Generic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group type 3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80" name="직사각형 179"/>
          <p:cNvSpPr/>
          <p:nvPr/>
        </p:nvSpPr>
        <p:spPr>
          <a:xfrm>
            <a:off x="8950742" y="5714526"/>
            <a:ext cx="2401921" cy="719191"/>
          </a:xfrm>
          <a:prstGeom prst="rect">
            <a:avLst/>
          </a:prstGeom>
          <a:solidFill>
            <a:srgbClr val="F3F4F6"/>
          </a:solidFill>
          <a:ln w="254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Generic </a:t>
            </a:r>
            <a:r>
              <a:rPr lang="en-US" altLang="ko-KR" sz="1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group type 4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07066" y="5723607"/>
            <a:ext cx="374400" cy="304800"/>
            <a:chOff x="718836" y="5741847"/>
            <a:chExt cx="374400" cy="304800"/>
          </a:xfrm>
        </p:grpSpPr>
        <p:sp>
          <p:nvSpPr>
            <p:cNvPr id="182" name="직사각형 181"/>
            <p:cNvSpPr>
              <a:spLocks/>
            </p:cNvSpPr>
            <p:nvPr/>
          </p:nvSpPr>
          <p:spPr>
            <a:xfrm>
              <a:off x="718836" y="5743047"/>
              <a:ext cx="374400" cy="302400"/>
            </a:xfrm>
            <a:prstGeom prst="rect">
              <a:avLst/>
            </a:prstGeom>
            <a:solidFill>
              <a:srgbClr val="627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83" name="그림 18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636" y="5741847"/>
              <a:ext cx="304800" cy="304800"/>
            </a:xfrm>
            <a:prstGeom prst="rect">
              <a:avLst/>
            </a:prstGeom>
          </p:spPr>
        </p:pic>
      </p:grpSp>
      <p:grpSp>
        <p:nvGrpSpPr>
          <p:cNvPr id="10" name="그룹 9"/>
          <p:cNvGrpSpPr/>
          <p:nvPr/>
        </p:nvGrpSpPr>
        <p:grpSpPr>
          <a:xfrm>
            <a:off x="3425380" y="5731088"/>
            <a:ext cx="374400" cy="304800"/>
            <a:chOff x="3612586" y="5809494"/>
            <a:chExt cx="374400" cy="304800"/>
          </a:xfrm>
        </p:grpSpPr>
        <p:sp>
          <p:nvSpPr>
            <p:cNvPr id="185" name="직사각형 184"/>
            <p:cNvSpPr>
              <a:spLocks/>
            </p:cNvSpPr>
            <p:nvPr/>
          </p:nvSpPr>
          <p:spPr>
            <a:xfrm>
              <a:off x="3612586" y="5810694"/>
              <a:ext cx="374400" cy="302400"/>
            </a:xfrm>
            <a:prstGeom prst="rect">
              <a:avLst/>
            </a:prstGeom>
            <a:solidFill>
              <a:srgbClr val="B0B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86" name="그림 18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7386" y="5809494"/>
              <a:ext cx="304800" cy="304800"/>
            </a:xfrm>
            <a:prstGeom prst="rect">
              <a:avLst/>
            </a:prstGeom>
          </p:spPr>
        </p:pic>
      </p:grpSp>
      <p:sp>
        <p:nvSpPr>
          <p:cNvPr id="191" name="직사각형 190"/>
          <p:cNvSpPr/>
          <p:nvPr/>
        </p:nvSpPr>
        <p:spPr>
          <a:xfrm>
            <a:off x="4634525" y="3801988"/>
            <a:ext cx="2880000" cy="719191"/>
          </a:xfrm>
          <a:prstGeom prst="rect">
            <a:avLst/>
          </a:prstGeom>
          <a:noFill/>
          <a:ln w="12700">
            <a:solidFill>
              <a:srgbClr val="A5A7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000"/>
            <a:r>
              <a:rPr lang="en-US" altLang="ko-KR" sz="1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Cloud LAN</a:t>
            </a:r>
            <a:endParaRPr lang="ko-KR" altLang="en-US" sz="1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15125" y="3796672"/>
            <a:ext cx="374400" cy="304800"/>
            <a:chOff x="764905" y="3873112"/>
            <a:chExt cx="374400" cy="304800"/>
          </a:xfrm>
        </p:grpSpPr>
        <p:sp>
          <p:nvSpPr>
            <p:cNvPr id="193" name="직사각형 192"/>
            <p:cNvSpPr>
              <a:spLocks/>
            </p:cNvSpPr>
            <p:nvPr/>
          </p:nvSpPr>
          <p:spPr>
            <a:xfrm>
              <a:off x="764905" y="3874312"/>
              <a:ext cx="374400" cy="302400"/>
            </a:xfrm>
            <a:prstGeom prst="rect">
              <a:avLst/>
            </a:prstGeom>
            <a:solidFill>
              <a:srgbClr val="CBCD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94" name="그림 19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705" y="3873112"/>
              <a:ext cx="304800" cy="304800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8461390" y="3801815"/>
            <a:ext cx="374400" cy="306000"/>
            <a:chOff x="8456660" y="3792710"/>
            <a:chExt cx="374400" cy="306000"/>
          </a:xfrm>
        </p:grpSpPr>
        <p:sp>
          <p:nvSpPr>
            <p:cNvPr id="221" name="직사각형 220"/>
            <p:cNvSpPr>
              <a:spLocks/>
            </p:cNvSpPr>
            <p:nvPr/>
          </p:nvSpPr>
          <p:spPr>
            <a:xfrm>
              <a:off x="8456660" y="3794510"/>
              <a:ext cx="374400" cy="302400"/>
            </a:xfrm>
            <a:prstGeom prst="rect">
              <a:avLst/>
            </a:prstGeom>
            <a:solidFill>
              <a:srgbClr val="A5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22" name="그림 22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0860" y="3792710"/>
              <a:ext cx="306000" cy="306000"/>
            </a:xfrm>
            <a:prstGeom prst="rect">
              <a:avLst/>
            </a:prstGeom>
          </p:spPr>
        </p:pic>
      </p:grpSp>
      <p:grpSp>
        <p:nvGrpSpPr>
          <p:cNvPr id="11" name="그룹 10"/>
          <p:cNvGrpSpPr/>
          <p:nvPr/>
        </p:nvGrpSpPr>
        <p:grpSpPr>
          <a:xfrm>
            <a:off x="4629209" y="3796672"/>
            <a:ext cx="374400" cy="306000"/>
            <a:chOff x="4693151" y="3857267"/>
            <a:chExt cx="374400" cy="306000"/>
          </a:xfrm>
        </p:grpSpPr>
        <p:sp>
          <p:nvSpPr>
            <p:cNvPr id="224" name="직사각형 223"/>
            <p:cNvSpPr>
              <a:spLocks/>
            </p:cNvSpPr>
            <p:nvPr/>
          </p:nvSpPr>
          <p:spPr>
            <a:xfrm>
              <a:off x="4693151" y="3859067"/>
              <a:ext cx="374400" cy="302400"/>
            </a:xfrm>
            <a:prstGeom prst="rect">
              <a:avLst/>
            </a:prstGeom>
            <a:solidFill>
              <a:srgbClr val="A5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25" name="그림 22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351" y="3857267"/>
              <a:ext cx="306000" cy="306000"/>
            </a:xfrm>
            <a:prstGeom prst="rect">
              <a:avLst/>
            </a:prstGeom>
          </p:spPr>
        </p:pic>
      </p:grpSp>
      <p:grpSp>
        <p:nvGrpSpPr>
          <p:cNvPr id="17" name="그룹 16"/>
          <p:cNvGrpSpPr/>
          <p:nvPr/>
        </p:nvGrpSpPr>
        <p:grpSpPr>
          <a:xfrm>
            <a:off x="4623464" y="2857860"/>
            <a:ext cx="374400" cy="304800"/>
            <a:chOff x="4623464" y="2857860"/>
            <a:chExt cx="374400" cy="304800"/>
          </a:xfrm>
        </p:grpSpPr>
        <p:sp>
          <p:nvSpPr>
            <p:cNvPr id="73" name="직사각형 72"/>
            <p:cNvSpPr>
              <a:spLocks/>
            </p:cNvSpPr>
            <p:nvPr/>
          </p:nvSpPr>
          <p:spPr>
            <a:xfrm>
              <a:off x="4623464" y="2859060"/>
              <a:ext cx="374400" cy="302400"/>
            </a:xfrm>
            <a:prstGeom prst="rect">
              <a:avLst/>
            </a:prstGeom>
            <a:solidFill>
              <a:srgbClr val="B0B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72" name="그림 7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8264" y="2857860"/>
              <a:ext cx="304800" cy="304800"/>
            </a:xfrm>
            <a:prstGeom prst="rect">
              <a:avLst/>
            </a:prstGeom>
          </p:spPr>
        </p:pic>
      </p:grpSp>
      <p:grpSp>
        <p:nvGrpSpPr>
          <p:cNvPr id="37" name="그룹 36"/>
          <p:cNvGrpSpPr/>
          <p:nvPr/>
        </p:nvGrpSpPr>
        <p:grpSpPr>
          <a:xfrm>
            <a:off x="721007" y="4751129"/>
            <a:ext cx="374400" cy="304800"/>
            <a:chOff x="777214" y="4781484"/>
            <a:chExt cx="374400" cy="304800"/>
          </a:xfrm>
        </p:grpSpPr>
        <p:sp>
          <p:nvSpPr>
            <p:cNvPr id="76" name="직사각형 75"/>
            <p:cNvSpPr>
              <a:spLocks/>
            </p:cNvSpPr>
            <p:nvPr/>
          </p:nvSpPr>
          <p:spPr>
            <a:xfrm>
              <a:off x="777214" y="4782684"/>
              <a:ext cx="374400" cy="302400"/>
            </a:xfrm>
            <a:prstGeom prst="rect">
              <a:avLst/>
            </a:prstGeom>
            <a:solidFill>
              <a:srgbClr val="A5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35" name="그림 3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014" y="4781484"/>
              <a:ext cx="304800" cy="304800"/>
            </a:xfrm>
            <a:prstGeom prst="rect">
              <a:avLst/>
            </a:prstGeom>
          </p:spPr>
        </p:pic>
      </p:grpSp>
      <p:grpSp>
        <p:nvGrpSpPr>
          <p:cNvPr id="38" name="그룹 37"/>
          <p:cNvGrpSpPr/>
          <p:nvPr/>
        </p:nvGrpSpPr>
        <p:grpSpPr>
          <a:xfrm>
            <a:off x="4616640" y="4743786"/>
            <a:ext cx="374400" cy="304800"/>
            <a:chOff x="4617803" y="4774805"/>
            <a:chExt cx="374400" cy="304800"/>
          </a:xfrm>
        </p:grpSpPr>
        <p:sp>
          <p:nvSpPr>
            <p:cNvPr id="77" name="직사각형 76"/>
            <p:cNvSpPr>
              <a:spLocks/>
            </p:cNvSpPr>
            <p:nvPr/>
          </p:nvSpPr>
          <p:spPr>
            <a:xfrm>
              <a:off x="4617803" y="4776005"/>
              <a:ext cx="374400" cy="302400"/>
            </a:xfrm>
            <a:prstGeom prst="rect">
              <a:avLst/>
            </a:prstGeom>
            <a:solidFill>
              <a:srgbClr val="A5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603" y="4774805"/>
              <a:ext cx="304800" cy="304800"/>
            </a:xfrm>
            <a:prstGeom prst="rect">
              <a:avLst/>
            </a:prstGeom>
          </p:spPr>
        </p:pic>
      </p:grpSp>
      <p:grpSp>
        <p:nvGrpSpPr>
          <p:cNvPr id="74" name="그룹 73"/>
          <p:cNvGrpSpPr/>
          <p:nvPr/>
        </p:nvGrpSpPr>
        <p:grpSpPr>
          <a:xfrm>
            <a:off x="9658175" y="107504"/>
            <a:ext cx="2034949" cy="338554"/>
            <a:chOff x="9658175" y="107504"/>
            <a:chExt cx="2034949" cy="338554"/>
          </a:xfrm>
        </p:grpSpPr>
        <p:sp>
          <p:nvSpPr>
            <p:cNvPr id="75" name="TextBox 74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□</a:t>
              </a: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9658175" y="272036"/>
              <a:ext cx="2034949" cy="1740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1219140">
                <a:lnSpc>
                  <a:spcPct val="120000"/>
                </a:lnSpc>
                <a:defRPr/>
              </a:pP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II. Diagram Component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021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제목 개체 틀 1"/>
          <p:cNvSpPr txBox="1">
            <a:spLocks/>
          </p:cNvSpPr>
          <p:nvPr/>
        </p:nvSpPr>
        <p:spPr>
          <a:xfrm>
            <a:off x="527051" y="404664"/>
            <a:ext cx="8828616" cy="4598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>
              <a:defRPr/>
            </a:pPr>
            <a:r>
              <a:rPr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 box</a:t>
            </a:r>
            <a:endParaRPr lang="ko-KR" altLang="en-US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모서리가 둥근 직사각형 129"/>
          <p:cNvSpPr/>
          <p:nvPr/>
        </p:nvSpPr>
        <p:spPr>
          <a:xfrm>
            <a:off x="527052" y="1151860"/>
            <a:ext cx="11032898" cy="540000"/>
          </a:xfrm>
          <a:prstGeom prst="roundRect">
            <a:avLst/>
          </a:prstGeom>
          <a:solidFill>
            <a:srgbClr val="1F2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33" name="모서리가 둥근 직사각형 132"/>
          <p:cNvSpPr/>
          <p:nvPr/>
        </p:nvSpPr>
        <p:spPr>
          <a:xfrm>
            <a:off x="891189" y="1251602"/>
            <a:ext cx="1067894" cy="3405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defTabSz="609585" latinLnBrk="0"/>
            <a:r>
              <a:rPr lang="en-US" altLang="ko-KR" sz="20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anose="020B0604020202020204" pitchFamily="34" charset="0"/>
              </a:rPr>
              <a:t>Text box</a:t>
            </a:r>
            <a:endParaRPr lang="en-US" altLang="ko-KR" sz="20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Arial" panose="020B0604020202020204" pitchFamily="34" charset="0"/>
            </a:endParaRPr>
          </a:p>
        </p:txBody>
      </p:sp>
      <p:grpSp>
        <p:nvGrpSpPr>
          <p:cNvPr id="134" name="그룹 133"/>
          <p:cNvGrpSpPr/>
          <p:nvPr/>
        </p:nvGrpSpPr>
        <p:grpSpPr>
          <a:xfrm>
            <a:off x="527051" y="1071424"/>
            <a:ext cx="11032898" cy="5328471"/>
            <a:chOff x="1350519" y="2654299"/>
            <a:chExt cx="10325544" cy="3724275"/>
          </a:xfrm>
        </p:grpSpPr>
        <p:pic>
          <p:nvPicPr>
            <p:cNvPr id="135" name="그림 1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50519" y="2654299"/>
              <a:ext cx="160764" cy="3724275"/>
            </a:xfrm>
            <a:prstGeom prst="rect">
              <a:avLst/>
            </a:prstGeom>
          </p:spPr>
        </p:pic>
        <p:pic>
          <p:nvPicPr>
            <p:cNvPr id="136" name="그림 1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15299" y="2654299"/>
              <a:ext cx="160764" cy="3724275"/>
            </a:xfrm>
            <a:prstGeom prst="rect">
              <a:avLst/>
            </a:prstGeom>
          </p:spPr>
        </p:pic>
      </p:grpSp>
      <p:sp>
        <p:nvSpPr>
          <p:cNvPr id="137" name="모서리가 둥근 직사각형 136"/>
          <p:cNvSpPr>
            <a:spLocks/>
          </p:cNvSpPr>
          <p:nvPr/>
        </p:nvSpPr>
        <p:spPr>
          <a:xfrm>
            <a:off x="1176480" y="1883827"/>
            <a:ext cx="1260000" cy="219611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38" name="모서리가 둥근 직사각형 137"/>
          <p:cNvSpPr>
            <a:spLocks/>
          </p:cNvSpPr>
          <p:nvPr/>
        </p:nvSpPr>
        <p:spPr>
          <a:xfrm>
            <a:off x="3121950" y="1883827"/>
            <a:ext cx="1584000" cy="439222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</a:t>
            </a:r>
            <a:endParaRPr lang="en-US" altLang="ko-KR" sz="1400" dirty="0" smtClean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39" name="모서리가 둥근 직사각형 138"/>
          <p:cNvSpPr>
            <a:spLocks/>
          </p:cNvSpPr>
          <p:nvPr/>
        </p:nvSpPr>
        <p:spPr>
          <a:xfrm>
            <a:off x="5391420" y="1883827"/>
            <a:ext cx="2340000" cy="219611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0" name="모서리가 둥근 직사각형 139"/>
          <p:cNvSpPr>
            <a:spLocks/>
          </p:cNvSpPr>
          <p:nvPr/>
        </p:nvSpPr>
        <p:spPr>
          <a:xfrm>
            <a:off x="8416889" y="1883827"/>
            <a:ext cx="2340000" cy="439222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b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1" name="모서리가 둥근 직사각형 140"/>
          <p:cNvSpPr>
            <a:spLocks/>
          </p:cNvSpPr>
          <p:nvPr/>
        </p:nvSpPr>
        <p:spPr>
          <a:xfrm>
            <a:off x="1176480" y="2758680"/>
            <a:ext cx="1260000" cy="219611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2" name="모서리가 둥근 직사각형 141"/>
          <p:cNvSpPr>
            <a:spLocks/>
          </p:cNvSpPr>
          <p:nvPr/>
        </p:nvSpPr>
        <p:spPr>
          <a:xfrm>
            <a:off x="3121950" y="2758680"/>
            <a:ext cx="1584000" cy="439222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</a:t>
            </a:r>
            <a:endParaRPr lang="en-US" altLang="ko-KR" sz="1400" dirty="0" smtClean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3" name="모서리가 둥근 직사각형 142"/>
          <p:cNvSpPr>
            <a:spLocks/>
          </p:cNvSpPr>
          <p:nvPr/>
        </p:nvSpPr>
        <p:spPr>
          <a:xfrm>
            <a:off x="5391420" y="2758680"/>
            <a:ext cx="2340000" cy="219611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4" name="모서리가 둥근 직사각형 143"/>
          <p:cNvSpPr>
            <a:spLocks/>
          </p:cNvSpPr>
          <p:nvPr/>
        </p:nvSpPr>
        <p:spPr>
          <a:xfrm>
            <a:off x="8416889" y="2758680"/>
            <a:ext cx="2340000" cy="439222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b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5" name="모서리가 둥근 직사각형 144"/>
          <p:cNvSpPr>
            <a:spLocks/>
          </p:cNvSpPr>
          <p:nvPr/>
        </p:nvSpPr>
        <p:spPr>
          <a:xfrm>
            <a:off x="1158030" y="3633533"/>
            <a:ext cx="1260000" cy="219611"/>
          </a:xfrm>
          <a:prstGeom prst="roundRect">
            <a:avLst>
              <a:gd name="adj" fmla="val 4068"/>
            </a:avLst>
          </a:prstGeom>
          <a:solidFill>
            <a:srgbClr val="9F9D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6" name="모서리가 둥근 직사각형 145"/>
          <p:cNvSpPr>
            <a:spLocks/>
          </p:cNvSpPr>
          <p:nvPr/>
        </p:nvSpPr>
        <p:spPr>
          <a:xfrm>
            <a:off x="3103500" y="3633533"/>
            <a:ext cx="1584000" cy="439222"/>
          </a:xfrm>
          <a:prstGeom prst="roundRect">
            <a:avLst>
              <a:gd name="adj" fmla="val 4068"/>
            </a:avLst>
          </a:prstGeom>
          <a:solidFill>
            <a:srgbClr val="9F9D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</a:t>
            </a:r>
            <a:endParaRPr lang="en-US" altLang="ko-KR" sz="1400" dirty="0" smtClean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7" name="모서리가 둥근 직사각형 146"/>
          <p:cNvSpPr>
            <a:spLocks/>
          </p:cNvSpPr>
          <p:nvPr/>
        </p:nvSpPr>
        <p:spPr>
          <a:xfrm>
            <a:off x="5372970" y="3633533"/>
            <a:ext cx="2340000" cy="219611"/>
          </a:xfrm>
          <a:prstGeom prst="roundRect">
            <a:avLst>
              <a:gd name="adj" fmla="val 4068"/>
            </a:avLst>
          </a:prstGeom>
          <a:solidFill>
            <a:srgbClr val="9F9D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8" name="모서리가 둥근 직사각형 147"/>
          <p:cNvSpPr>
            <a:spLocks/>
          </p:cNvSpPr>
          <p:nvPr/>
        </p:nvSpPr>
        <p:spPr>
          <a:xfrm>
            <a:off x="8398439" y="3633533"/>
            <a:ext cx="2340000" cy="439222"/>
          </a:xfrm>
          <a:prstGeom prst="roundRect">
            <a:avLst>
              <a:gd name="adj" fmla="val 4068"/>
            </a:avLst>
          </a:prstGeom>
          <a:solidFill>
            <a:srgbClr val="9F9D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b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ko-KR" sz="1400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9" name="모서리가 둥근 직사각형 148"/>
          <p:cNvSpPr>
            <a:spLocks/>
          </p:cNvSpPr>
          <p:nvPr/>
        </p:nvSpPr>
        <p:spPr>
          <a:xfrm>
            <a:off x="1158030" y="4508386"/>
            <a:ext cx="1260000" cy="219611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</a:t>
            </a:r>
            <a:endParaRPr lang="ko-KR" altLang="en-US" sz="1400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0" name="모서리가 둥근 직사각형 149"/>
          <p:cNvSpPr>
            <a:spLocks/>
          </p:cNvSpPr>
          <p:nvPr/>
        </p:nvSpPr>
        <p:spPr>
          <a:xfrm>
            <a:off x="3103500" y="4508386"/>
            <a:ext cx="1584000" cy="439222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</a:t>
            </a:r>
            <a:endParaRPr lang="en-US" altLang="ko-KR" sz="1400" dirty="0" smtClean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endParaRPr lang="ko-KR" altLang="en-US" sz="1400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1" name="모서리가 둥근 직사각형 150"/>
          <p:cNvSpPr>
            <a:spLocks/>
          </p:cNvSpPr>
          <p:nvPr/>
        </p:nvSpPr>
        <p:spPr>
          <a:xfrm>
            <a:off x="5372970" y="4508386"/>
            <a:ext cx="2340000" cy="219611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2" name="모서리가 둥근 직사각형 151"/>
          <p:cNvSpPr>
            <a:spLocks/>
          </p:cNvSpPr>
          <p:nvPr/>
        </p:nvSpPr>
        <p:spPr>
          <a:xfrm>
            <a:off x="8398439" y="4508386"/>
            <a:ext cx="2340000" cy="439222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b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ko-KR" sz="1400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3" name="모서리가 둥근 직사각형 152"/>
          <p:cNvSpPr>
            <a:spLocks/>
          </p:cNvSpPr>
          <p:nvPr/>
        </p:nvSpPr>
        <p:spPr>
          <a:xfrm>
            <a:off x="1176480" y="5383239"/>
            <a:ext cx="1260000" cy="219611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</a:t>
            </a:r>
            <a:endParaRPr lang="ko-KR" altLang="en-US" sz="1400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4" name="모서리가 둥근 직사각형 153"/>
          <p:cNvSpPr>
            <a:spLocks/>
          </p:cNvSpPr>
          <p:nvPr/>
        </p:nvSpPr>
        <p:spPr>
          <a:xfrm>
            <a:off x="3121950" y="5383239"/>
            <a:ext cx="1584000" cy="439222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ko-KR" sz="1400" dirty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</a:t>
            </a:r>
            <a:endParaRPr lang="en-US" altLang="ko-KR" sz="1400" dirty="0" smtClean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endParaRPr lang="ko-KR" altLang="en-US" sz="1400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5" name="모서리가 둥근 직사각형 154"/>
          <p:cNvSpPr>
            <a:spLocks/>
          </p:cNvSpPr>
          <p:nvPr/>
        </p:nvSpPr>
        <p:spPr>
          <a:xfrm>
            <a:off x="5391420" y="5383239"/>
            <a:ext cx="2340000" cy="219611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6" name="모서리가 둥근 직사각형 155"/>
          <p:cNvSpPr>
            <a:spLocks/>
          </p:cNvSpPr>
          <p:nvPr/>
        </p:nvSpPr>
        <p:spPr>
          <a:xfrm>
            <a:off x="8416889" y="5383239"/>
            <a:ext cx="2340000" cy="439222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b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ko-KR" sz="1400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General Equipment</a:t>
            </a:r>
            <a:endParaRPr lang="ko-KR" altLang="en-US" sz="1400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9658175" y="107504"/>
            <a:ext cx="2034949" cy="338554"/>
            <a:chOff x="9658175" y="107504"/>
            <a:chExt cx="2034949" cy="338554"/>
          </a:xfrm>
        </p:grpSpPr>
        <p:sp>
          <p:nvSpPr>
            <p:cNvPr id="29" name="TextBox 28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□</a:t>
              </a: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658175" y="272036"/>
              <a:ext cx="2034949" cy="1740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1219140">
                <a:lnSpc>
                  <a:spcPct val="120000"/>
                </a:lnSpc>
                <a:defRPr/>
              </a:pP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II. Diagram Component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88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제목 개체 틀 1"/>
          <p:cNvSpPr txBox="1">
            <a:spLocks/>
          </p:cNvSpPr>
          <p:nvPr/>
        </p:nvSpPr>
        <p:spPr>
          <a:xfrm>
            <a:off x="527051" y="404664"/>
            <a:ext cx="8828616" cy="4598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>
              <a:defRPr/>
            </a:pPr>
            <a:r>
              <a:rPr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 box</a:t>
            </a:r>
            <a:endParaRPr lang="ko-KR" altLang="en-US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527052" y="1151860"/>
            <a:ext cx="11032898" cy="540000"/>
          </a:xfrm>
          <a:prstGeom prst="roundRect">
            <a:avLst/>
          </a:prstGeom>
          <a:solidFill>
            <a:srgbClr val="1F2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71" name="모서리가 둥근 직사각형 70"/>
          <p:cNvSpPr/>
          <p:nvPr/>
        </p:nvSpPr>
        <p:spPr>
          <a:xfrm>
            <a:off x="653395" y="1251602"/>
            <a:ext cx="1543485" cy="3405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defTabSz="609585" latinLnBrk="0"/>
            <a:r>
              <a:rPr lang="en-US" altLang="ko-KR" sz="20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anose="020B0604020202020204" pitchFamily="34" charset="0"/>
              </a:rPr>
              <a:t>Number box</a:t>
            </a:r>
            <a:endParaRPr lang="en-US" altLang="ko-KR" sz="20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Arial" panose="020B0604020202020204" pitchFamily="34" charset="0"/>
            </a:endParaRPr>
          </a:p>
        </p:txBody>
      </p:sp>
      <p:grpSp>
        <p:nvGrpSpPr>
          <p:cNvPr id="72" name="그룹 71"/>
          <p:cNvGrpSpPr/>
          <p:nvPr/>
        </p:nvGrpSpPr>
        <p:grpSpPr>
          <a:xfrm>
            <a:off x="527051" y="1071424"/>
            <a:ext cx="11032898" cy="5328471"/>
            <a:chOff x="1350519" y="2654299"/>
            <a:chExt cx="10325544" cy="3724275"/>
          </a:xfrm>
        </p:grpSpPr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50519" y="2654299"/>
              <a:ext cx="160764" cy="3724275"/>
            </a:xfrm>
            <a:prstGeom prst="rect">
              <a:avLst/>
            </a:prstGeom>
          </p:spPr>
        </p:pic>
        <p:pic>
          <p:nvPicPr>
            <p:cNvPr id="75" name="그림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15299" y="2654299"/>
              <a:ext cx="160764" cy="3724275"/>
            </a:xfrm>
            <a:prstGeom prst="rect">
              <a:avLst/>
            </a:prstGeom>
          </p:spPr>
        </p:pic>
      </p:grpSp>
      <p:sp>
        <p:nvSpPr>
          <p:cNvPr id="76" name="모서리가 둥근 직사각형 75"/>
          <p:cNvSpPr>
            <a:spLocks/>
          </p:cNvSpPr>
          <p:nvPr/>
        </p:nvSpPr>
        <p:spPr>
          <a:xfrm>
            <a:off x="1003682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7" name="모서리가 둥근 직사각형 76"/>
          <p:cNvSpPr>
            <a:spLocks/>
          </p:cNvSpPr>
          <p:nvPr/>
        </p:nvSpPr>
        <p:spPr>
          <a:xfrm>
            <a:off x="1003682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8" name="모서리가 둥근 직사각형 77"/>
          <p:cNvSpPr>
            <a:spLocks/>
          </p:cNvSpPr>
          <p:nvPr/>
        </p:nvSpPr>
        <p:spPr>
          <a:xfrm>
            <a:off x="1003682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9" name="모서리가 둥근 직사각형 78"/>
          <p:cNvSpPr>
            <a:spLocks/>
          </p:cNvSpPr>
          <p:nvPr/>
        </p:nvSpPr>
        <p:spPr>
          <a:xfrm>
            <a:off x="1018314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0" name="모서리가 둥근 직사각형 79"/>
          <p:cNvSpPr>
            <a:spLocks/>
          </p:cNvSpPr>
          <p:nvPr/>
        </p:nvSpPr>
        <p:spPr>
          <a:xfrm>
            <a:off x="1018314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1" name="모서리가 둥근 직사각형 80"/>
          <p:cNvSpPr>
            <a:spLocks/>
          </p:cNvSpPr>
          <p:nvPr/>
        </p:nvSpPr>
        <p:spPr>
          <a:xfrm>
            <a:off x="2896918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2" name="모서리가 둥근 직사각형 81"/>
          <p:cNvSpPr>
            <a:spLocks/>
          </p:cNvSpPr>
          <p:nvPr/>
        </p:nvSpPr>
        <p:spPr>
          <a:xfrm>
            <a:off x="2896918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3" name="모서리가 둥근 직사각형 82"/>
          <p:cNvSpPr>
            <a:spLocks/>
          </p:cNvSpPr>
          <p:nvPr/>
        </p:nvSpPr>
        <p:spPr>
          <a:xfrm>
            <a:off x="2896918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4" name="모서리가 둥근 직사각형 83"/>
          <p:cNvSpPr>
            <a:spLocks/>
          </p:cNvSpPr>
          <p:nvPr/>
        </p:nvSpPr>
        <p:spPr>
          <a:xfrm>
            <a:off x="2911550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5" name="모서리가 둥근 직사각형 84"/>
          <p:cNvSpPr>
            <a:spLocks/>
          </p:cNvSpPr>
          <p:nvPr/>
        </p:nvSpPr>
        <p:spPr>
          <a:xfrm>
            <a:off x="2911550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6" name="모서리가 둥근 직사각형 85"/>
          <p:cNvSpPr>
            <a:spLocks/>
          </p:cNvSpPr>
          <p:nvPr/>
        </p:nvSpPr>
        <p:spPr>
          <a:xfrm>
            <a:off x="4790154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7" name="모서리가 둥근 직사각형 86"/>
          <p:cNvSpPr>
            <a:spLocks/>
          </p:cNvSpPr>
          <p:nvPr/>
        </p:nvSpPr>
        <p:spPr>
          <a:xfrm>
            <a:off x="4790154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8" name="모서리가 둥근 직사각형 87"/>
          <p:cNvSpPr>
            <a:spLocks/>
          </p:cNvSpPr>
          <p:nvPr/>
        </p:nvSpPr>
        <p:spPr>
          <a:xfrm>
            <a:off x="4790154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89" name="모서리가 둥근 직사각형 88"/>
          <p:cNvSpPr>
            <a:spLocks/>
          </p:cNvSpPr>
          <p:nvPr/>
        </p:nvSpPr>
        <p:spPr>
          <a:xfrm>
            <a:off x="4804786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0" name="모서리가 둥근 직사각형 89"/>
          <p:cNvSpPr>
            <a:spLocks/>
          </p:cNvSpPr>
          <p:nvPr/>
        </p:nvSpPr>
        <p:spPr>
          <a:xfrm>
            <a:off x="4804786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1" name="모서리가 둥근 직사각형 90"/>
          <p:cNvSpPr>
            <a:spLocks/>
          </p:cNvSpPr>
          <p:nvPr/>
        </p:nvSpPr>
        <p:spPr>
          <a:xfrm>
            <a:off x="6683390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2" name="모서리가 둥근 직사각형 91"/>
          <p:cNvSpPr>
            <a:spLocks/>
          </p:cNvSpPr>
          <p:nvPr/>
        </p:nvSpPr>
        <p:spPr>
          <a:xfrm>
            <a:off x="6683390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3" name="모서리가 둥근 직사각형 92"/>
          <p:cNvSpPr>
            <a:spLocks/>
          </p:cNvSpPr>
          <p:nvPr/>
        </p:nvSpPr>
        <p:spPr>
          <a:xfrm>
            <a:off x="6683390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4" name="모서리가 둥근 직사각형 93"/>
          <p:cNvSpPr>
            <a:spLocks/>
          </p:cNvSpPr>
          <p:nvPr/>
        </p:nvSpPr>
        <p:spPr>
          <a:xfrm>
            <a:off x="6698022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5" name="모서리가 둥근 직사각형 94"/>
          <p:cNvSpPr>
            <a:spLocks/>
          </p:cNvSpPr>
          <p:nvPr/>
        </p:nvSpPr>
        <p:spPr>
          <a:xfrm>
            <a:off x="6698022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6" name="모서리가 둥근 직사각형 95"/>
          <p:cNvSpPr>
            <a:spLocks/>
          </p:cNvSpPr>
          <p:nvPr/>
        </p:nvSpPr>
        <p:spPr>
          <a:xfrm>
            <a:off x="8576626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7" name="모서리가 둥근 직사각형 96"/>
          <p:cNvSpPr>
            <a:spLocks/>
          </p:cNvSpPr>
          <p:nvPr/>
        </p:nvSpPr>
        <p:spPr>
          <a:xfrm>
            <a:off x="8576626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8" name="모서리가 둥근 직사각형 97"/>
          <p:cNvSpPr>
            <a:spLocks/>
          </p:cNvSpPr>
          <p:nvPr/>
        </p:nvSpPr>
        <p:spPr>
          <a:xfrm>
            <a:off x="8576626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9" name="모서리가 둥근 직사각형 98"/>
          <p:cNvSpPr>
            <a:spLocks/>
          </p:cNvSpPr>
          <p:nvPr/>
        </p:nvSpPr>
        <p:spPr>
          <a:xfrm>
            <a:off x="8591258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0" name="모서리가 둥근 직사각형 99"/>
          <p:cNvSpPr>
            <a:spLocks/>
          </p:cNvSpPr>
          <p:nvPr/>
        </p:nvSpPr>
        <p:spPr>
          <a:xfrm>
            <a:off x="8591258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22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1" name="모서리가 둥근 직사각형 100"/>
          <p:cNvSpPr>
            <a:spLocks/>
          </p:cNvSpPr>
          <p:nvPr/>
        </p:nvSpPr>
        <p:spPr>
          <a:xfrm>
            <a:off x="10469860" y="2041418"/>
            <a:ext cx="345600" cy="345600"/>
          </a:xfrm>
          <a:prstGeom prst="roundRect">
            <a:avLst>
              <a:gd name="adj" fmla="val 4068"/>
            </a:avLst>
          </a:prstGeom>
          <a:solidFill>
            <a:srgbClr val="5135FF"/>
          </a:solidFill>
          <a:ln>
            <a:solidFill>
              <a:srgbClr val="364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2" name="모서리가 둥근 직사각형 101"/>
          <p:cNvSpPr>
            <a:spLocks/>
          </p:cNvSpPr>
          <p:nvPr/>
        </p:nvSpPr>
        <p:spPr>
          <a:xfrm>
            <a:off x="10469860" y="2624599"/>
            <a:ext cx="345600" cy="345600"/>
          </a:xfrm>
          <a:prstGeom prst="roundRect">
            <a:avLst>
              <a:gd name="adj" fmla="val 4068"/>
            </a:avLst>
          </a:prstGeom>
          <a:solidFill>
            <a:srgbClr val="100B33"/>
          </a:solidFill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3" name="모서리가 둥근 직사각형 102"/>
          <p:cNvSpPr>
            <a:spLocks/>
          </p:cNvSpPr>
          <p:nvPr/>
        </p:nvSpPr>
        <p:spPr>
          <a:xfrm>
            <a:off x="10469860" y="3207780"/>
            <a:ext cx="345600" cy="345600"/>
          </a:xfrm>
          <a:prstGeom prst="roundRect">
            <a:avLst>
              <a:gd name="adj" fmla="val 4068"/>
            </a:avLst>
          </a:prstGeom>
          <a:solidFill>
            <a:srgbClr val="A5A7AD"/>
          </a:solidFill>
          <a:ln>
            <a:solidFill>
              <a:srgbClr val="A5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33</a:t>
            </a:r>
            <a:endParaRPr lang="ko-KR" altLang="en-US" dirty="0">
              <a:solidFill>
                <a:prstClr val="white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4" name="모서리가 둥근 직사각형 103"/>
          <p:cNvSpPr>
            <a:spLocks/>
          </p:cNvSpPr>
          <p:nvPr/>
        </p:nvSpPr>
        <p:spPr>
          <a:xfrm>
            <a:off x="10484492" y="3790961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5135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33</a:t>
            </a:r>
            <a:endParaRPr lang="ko-KR" altLang="en-US" dirty="0">
              <a:solidFill>
                <a:srgbClr val="5135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5" name="모서리가 둥근 직사각형 104"/>
          <p:cNvSpPr>
            <a:spLocks/>
          </p:cNvSpPr>
          <p:nvPr/>
        </p:nvSpPr>
        <p:spPr>
          <a:xfrm>
            <a:off x="10484492" y="4374142"/>
            <a:ext cx="345600" cy="345600"/>
          </a:xfrm>
          <a:prstGeom prst="roundRect">
            <a:avLst>
              <a:gd name="adj" fmla="val 406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dirty="0" smtClean="0">
                <a:solidFill>
                  <a:srgbClr val="100B3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33</a:t>
            </a:r>
            <a:endParaRPr lang="ko-KR" altLang="en-US" dirty="0">
              <a:solidFill>
                <a:srgbClr val="100B3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9658175" y="107504"/>
            <a:ext cx="2034949" cy="338554"/>
            <a:chOff x="9658175" y="107504"/>
            <a:chExt cx="2034949" cy="338554"/>
          </a:xfrm>
        </p:grpSpPr>
        <p:sp>
          <p:nvSpPr>
            <p:cNvPr id="39" name="TextBox 38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□</a:t>
              </a: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658175" y="272036"/>
              <a:ext cx="2034949" cy="1740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1219140">
                <a:lnSpc>
                  <a:spcPct val="120000"/>
                </a:lnSpc>
                <a:defRPr/>
              </a:pP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II. Diagram Component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6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제목 개체 틀 1"/>
          <p:cNvSpPr txBox="1">
            <a:spLocks/>
          </p:cNvSpPr>
          <p:nvPr/>
        </p:nvSpPr>
        <p:spPr>
          <a:xfrm>
            <a:off x="527051" y="404664"/>
            <a:ext cx="8828616" cy="4598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 marL="0" marR="0" indent="0" algn="l" defTabSz="914332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ko-KR" sz="3000" b="1" kern="0" spc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64194"/>
                </a:solidFill>
                <a:latin typeface="나눔스퀘어 ExtraBold" panose="020B0604030504040204" pitchFamily="34" charset="0"/>
                <a:ea typeface="나눔스퀘어 ExtraBold" panose="020B0604030504040204" pitchFamily="34" charset="0"/>
                <a:cs typeface="나눔스퀘어 ExtraBold" panose="020B0604030504040204" pitchFamily="34" charset="0"/>
              </a:defRPr>
            </a:lvl1pPr>
          </a:lstStyle>
          <a:p>
            <a:pPr>
              <a:defRPr/>
            </a:pPr>
            <a:r>
              <a:rPr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Arrows</a:t>
            </a:r>
            <a:endParaRPr lang="ko-KR" altLang="en-US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527052" y="1151860"/>
            <a:ext cx="11032898" cy="540000"/>
          </a:xfrm>
          <a:prstGeom prst="roundRect">
            <a:avLst/>
          </a:prstGeom>
          <a:solidFill>
            <a:srgbClr val="1F2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966542" y="1251602"/>
            <a:ext cx="917195" cy="3405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defTabSz="609585" latinLnBrk="0"/>
            <a:r>
              <a:rPr lang="en-US" altLang="ko-KR" sz="20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anose="020B0604020202020204" pitchFamily="34" charset="0"/>
              </a:rPr>
              <a:t>Arrows</a:t>
            </a:r>
            <a:endParaRPr lang="en-US" altLang="ko-KR" sz="20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Arial" panose="020B0604020202020204" pitchFamily="34" charset="0"/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527051" y="1071424"/>
            <a:ext cx="11032898" cy="5328471"/>
            <a:chOff x="1350519" y="2654299"/>
            <a:chExt cx="10325544" cy="3724275"/>
          </a:xfrm>
        </p:grpSpPr>
        <p:pic>
          <p:nvPicPr>
            <p:cNvPr id="42" name="그림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50519" y="2654299"/>
              <a:ext cx="160764" cy="3724275"/>
            </a:xfrm>
            <a:prstGeom prst="rect">
              <a:avLst/>
            </a:prstGeom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15299" y="2654299"/>
              <a:ext cx="160764" cy="3724275"/>
            </a:xfrm>
            <a:prstGeom prst="rect">
              <a:avLst/>
            </a:prstGeom>
          </p:spPr>
        </p:pic>
      </p:grpSp>
      <p:cxnSp>
        <p:nvCxnSpPr>
          <p:cNvPr id="44" name="직선 화살표 연결선 43"/>
          <p:cNvCxnSpPr/>
          <p:nvPr/>
        </p:nvCxnSpPr>
        <p:spPr>
          <a:xfrm>
            <a:off x="1362080" y="2274412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rot="10800000">
            <a:off x="4983818" y="2268062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화살표 연결선 45"/>
          <p:cNvCxnSpPr/>
          <p:nvPr/>
        </p:nvCxnSpPr>
        <p:spPr>
          <a:xfrm>
            <a:off x="1362080" y="2519017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>
            <a:off x="1362080" y="2795242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/>
          <p:cNvCxnSpPr/>
          <p:nvPr/>
        </p:nvCxnSpPr>
        <p:spPr>
          <a:xfrm>
            <a:off x="1362080" y="3061942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꺾인 연결선 48"/>
          <p:cNvCxnSpPr/>
          <p:nvPr/>
        </p:nvCxnSpPr>
        <p:spPr>
          <a:xfrm rot="10800000" flipV="1">
            <a:off x="4983817" y="2811053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꺾인 연결선 49"/>
          <p:cNvCxnSpPr/>
          <p:nvPr/>
        </p:nvCxnSpPr>
        <p:spPr>
          <a:xfrm rot="10800000">
            <a:off x="8809444" y="2268062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50"/>
          <p:cNvCxnSpPr/>
          <p:nvPr/>
        </p:nvCxnSpPr>
        <p:spPr>
          <a:xfrm rot="10800000" flipV="1">
            <a:off x="8809443" y="2857768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/>
          <p:cNvCxnSpPr/>
          <p:nvPr/>
        </p:nvCxnSpPr>
        <p:spPr>
          <a:xfrm>
            <a:off x="1362080" y="3788887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꺾인 연결선 52"/>
          <p:cNvCxnSpPr/>
          <p:nvPr/>
        </p:nvCxnSpPr>
        <p:spPr>
          <a:xfrm rot="10800000">
            <a:off x="4983818" y="3782537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ot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>
            <a:off x="1362080" y="4033492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ot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>
            <a:off x="1362080" y="4309717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화살표 연결선 55"/>
          <p:cNvCxnSpPr/>
          <p:nvPr/>
        </p:nvCxnSpPr>
        <p:spPr>
          <a:xfrm>
            <a:off x="1362080" y="4576417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꺾인 연결선 56"/>
          <p:cNvCxnSpPr/>
          <p:nvPr/>
        </p:nvCxnSpPr>
        <p:spPr>
          <a:xfrm rot="10800000" flipV="1">
            <a:off x="4983817" y="4325528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ot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꺾인 연결선 57"/>
          <p:cNvCxnSpPr/>
          <p:nvPr/>
        </p:nvCxnSpPr>
        <p:spPr>
          <a:xfrm rot="10800000">
            <a:off x="8809444" y="3782537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꺾인 연결선 58"/>
          <p:cNvCxnSpPr/>
          <p:nvPr/>
        </p:nvCxnSpPr>
        <p:spPr>
          <a:xfrm rot="10800000" flipV="1">
            <a:off x="8809443" y="4372243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>
            <a:off x="1362078" y="5253480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꺾인 연결선 61"/>
          <p:cNvCxnSpPr/>
          <p:nvPr/>
        </p:nvCxnSpPr>
        <p:spPr>
          <a:xfrm rot="10800000">
            <a:off x="4983818" y="5247130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1362078" y="5498085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>
            <a:off x="1362078" y="5774310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화살표 연결선 64"/>
          <p:cNvCxnSpPr/>
          <p:nvPr/>
        </p:nvCxnSpPr>
        <p:spPr>
          <a:xfrm>
            <a:off x="1362078" y="6041010"/>
            <a:ext cx="1281150" cy="0"/>
          </a:xfrm>
          <a:prstGeom prst="straightConnector1">
            <a:avLst/>
          </a:prstGeom>
          <a:ln w="12700">
            <a:solidFill>
              <a:srgbClr val="1F2533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꺾인 연결선 65"/>
          <p:cNvCxnSpPr/>
          <p:nvPr/>
        </p:nvCxnSpPr>
        <p:spPr>
          <a:xfrm rot="10800000" flipV="1">
            <a:off x="4983817" y="5790121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꺾인 연결선 67"/>
          <p:cNvCxnSpPr/>
          <p:nvPr/>
        </p:nvCxnSpPr>
        <p:spPr>
          <a:xfrm rot="10800000">
            <a:off x="8809442" y="5247130"/>
            <a:ext cx="1485039" cy="237912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꺾인 연결선 69"/>
          <p:cNvCxnSpPr/>
          <p:nvPr/>
        </p:nvCxnSpPr>
        <p:spPr>
          <a:xfrm rot="10800000" flipV="1">
            <a:off x="8809441" y="5836836"/>
            <a:ext cx="1485040" cy="251361"/>
          </a:xfrm>
          <a:prstGeom prst="bentConnector3">
            <a:avLst>
              <a:gd name="adj1" fmla="val 50000"/>
            </a:avLst>
          </a:prstGeom>
          <a:ln w="12700">
            <a:solidFill>
              <a:srgbClr val="1F2533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/>
          <p:cNvGrpSpPr/>
          <p:nvPr/>
        </p:nvGrpSpPr>
        <p:grpSpPr>
          <a:xfrm>
            <a:off x="9658175" y="107504"/>
            <a:ext cx="2034949" cy="338554"/>
            <a:chOff x="9658175" y="107504"/>
            <a:chExt cx="2034949" cy="338554"/>
          </a:xfrm>
        </p:grpSpPr>
        <p:sp>
          <p:nvSpPr>
            <p:cNvPr id="33" name="TextBox 32"/>
            <p:cNvSpPr txBox="1"/>
            <p:nvPr/>
          </p:nvSpPr>
          <p:spPr>
            <a:xfrm>
              <a:off x="9658175" y="107504"/>
              <a:ext cx="2034949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14377" latinLnBrk="0">
                <a:spcBef>
                  <a:spcPct val="20000"/>
                </a:spcBef>
                <a:defRPr/>
              </a:pP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□</a:t>
              </a:r>
              <a:r>
                <a:rPr lang="ko-KR" altLang="en-US" sz="1000" b="1" kern="0" dirty="0" smtClean="0">
                  <a:solidFill>
                    <a:srgbClr val="1F2563"/>
                  </a:solidFill>
                  <a:latin typeface="맑은 고딕" panose="020B0503020000020004" pitchFamily="50" charset="-127"/>
                  <a:cs typeface="나눔스퀘어 Bold" panose="020B0502040204020203" pitchFamily="34" charset="0"/>
                </a:rPr>
                <a:t>■</a:t>
              </a:r>
              <a:endPara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1F256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나눔스퀘어 Bold" panose="020B0502040204020203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658175" y="272036"/>
              <a:ext cx="2034949" cy="1740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algn="r" defTabSz="1219140">
                <a:lnSpc>
                  <a:spcPct val="120000"/>
                </a:lnSpc>
                <a:defRPr/>
              </a:pP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1F2563"/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  <a:cs typeface="나눔스퀘어 Bold" panose="020B0502040204020203" pitchFamily="34" charset="0"/>
                </a:rPr>
                <a:t>II. Diagram Component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1F2563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나눔스퀘어 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7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2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11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11707</TotalTime>
  <Words>369</Words>
  <Application>Microsoft Office PowerPoint</Application>
  <PresentationFormat>와이드스크린</PresentationFormat>
  <Paragraphs>181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1" baseType="lpstr">
      <vt:lpstr>Times New Roman</vt:lpstr>
      <vt:lpstr>Arial</vt:lpstr>
      <vt:lpstr>나눔스퀘어 ExtraBold</vt:lpstr>
      <vt:lpstr>Segoe UI Semibold</vt:lpstr>
      <vt:lpstr>나눔스퀘어</vt:lpstr>
      <vt:lpstr>나눔스퀘어 Bold</vt:lpstr>
      <vt:lpstr>Calibri</vt:lpstr>
      <vt:lpstr>helvetica</vt:lpstr>
      <vt:lpstr>Tahoma</vt:lpstr>
      <vt:lpstr>맑은 고딕</vt:lpstr>
      <vt:lpstr>Segoe UI</vt:lpstr>
      <vt:lpstr>5_Office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SDS</dc:creator>
  <cp:lastModifiedBy>prof</cp:lastModifiedBy>
  <cp:revision>740</cp:revision>
  <cp:lastPrinted>2021-07-16T07:22:49Z</cp:lastPrinted>
  <dcterms:created xsi:type="dcterms:W3CDTF">2020-02-25T07:30:12Z</dcterms:created>
  <dcterms:modified xsi:type="dcterms:W3CDTF">2025-12-18T01:10:11Z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FLCMData">
    <vt:lpwstr>C8C0DC02794F8FE4322567FEFEB829E25CA18AD7096894BAEE59B813BCB57E341B868A64A02F639B3779E3F65656E6A8E18DEC852878B2C069A98A9E238AF006</vt:lpwstr>
  </property>
</Properties>
</file>